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6" r:id="rId1"/>
    <p:sldMasterId id="2147483782" r:id="rId2"/>
  </p:sldMasterIdLst>
  <p:notesMasterIdLst>
    <p:notesMasterId r:id="rId23"/>
  </p:notesMasterIdLst>
  <p:handoutMasterIdLst>
    <p:handoutMasterId r:id="rId24"/>
  </p:handoutMasterIdLst>
  <p:sldIdLst>
    <p:sldId id="277" r:id="rId3"/>
    <p:sldId id="278" r:id="rId4"/>
    <p:sldId id="303" r:id="rId5"/>
    <p:sldId id="289" r:id="rId6"/>
    <p:sldId id="306" r:id="rId7"/>
    <p:sldId id="305" r:id="rId8"/>
    <p:sldId id="301" r:id="rId9"/>
    <p:sldId id="302" r:id="rId10"/>
    <p:sldId id="304" r:id="rId11"/>
    <p:sldId id="298" r:id="rId12"/>
    <p:sldId id="299" r:id="rId13"/>
    <p:sldId id="300" r:id="rId14"/>
    <p:sldId id="287" r:id="rId15"/>
    <p:sldId id="282" r:id="rId16"/>
    <p:sldId id="284" r:id="rId17"/>
    <p:sldId id="281" r:id="rId18"/>
    <p:sldId id="292" r:id="rId19"/>
    <p:sldId id="280" r:id="rId20"/>
    <p:sldId id="279" r:id="rId21"/>
    <p:sldId id="275" r:id="rId22"/>
  </p:sldIdLst>
  <p:sldSz cx="10058400" cy="7772400"/>
  <p:notesSz cx="7010400" cy="9448800"/>
  <p:defaultText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4"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2" algn="l" defTabSz="457146" rtl="0" eaLnBrk="1" latinLnBrk="0" hangingPunct="1">
      <a:defRPr sz="1800" kern="1200">
        <a:solidFill>
          <a:schemeClr val="tx1"/>
        </a:solidFill>
        <a:latin typeface="+mn-lt"/>
        <a:ea typeface="+mn-ea"/>
        <a:cs typeface="+mn-cs"/>
      </a:defRPr>
    </a:lvl6pPr>
    <a:lvl7pPr marL="2742880"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51">
          <p15:clr>
            <a:srgbClr val="A4A3A4"/>
          </p15:clr>
        </p15:guide>
        <p15:guide id="2" pos="315">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8B9DA"/>
    <a:srgbClr val="87B2ED"/>
    <a:srgbClr val="677085"/>
    <a:srgbClr val="B7FF27"/>
    <a:srgbClr val="000000"/>
    <a:srgbClr val="A1EB6B"/>
    <a:srgbClr val="70EE77"/>
    <a:srgbClr val="939B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5" autoAdjust="0"/>
    <p:restoredTop sz="96216" autoAdjust="0"/>
  </p:normalViewPr>
  <p:slideViewPr>
    <p:cSldViewPr snapToGrid="0">
      <p:cViewPr>
        <p:scale>
          <a:sx n="100" d="100"/>
          <a:sy n="100" d="100"/>
        </p:scale>
        <p:origin x="-912" y="-90"/>
      </p:cViewPr>
      <p:guideLst>
        <p:guide orient="horz" pos="451"/>
        <p:guide pos="3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36888" cy="471488"/>
          </a:xfrm>
          <a:prstGeom prst="rect">
            <a:avLst/>
          </a:prstGeom>
          <a:noFill/>
          <a:ln w="9525">
            <a:noFill/>
            <a:miter lim="800000"/>
            <a:headEnd/>
            <a:tailEnd/>
          </a:ln>
          <a:effectLst/>
        </p:spPr>
        <p:txBody>
          <a:bodyPr vert="horz" wrap="square" lIns="92423" tIns="46211" rIns="92423" bIns="46211" numCol="1" anchor="t" anchorCtr="0" compatLnSpc="1">
            <a:prstTxWarp prst="textNoShape">
              <a:avLst/>
            </a:prstTxWarp>
          </a:bodyPr>
          <a:lstStyle>
            <a:lvl1pPr defTabSz="922338" eaLnBrk="1" hangingPunct="1">
              <a:defRPr sz="1200">
                <a:solidFill>
                  <a:schemeClr val="tx1"/>
                </a:solidFill>
              </a:defRPr>
            </a:lvl1pPr>
          </a:lstStyle>
          <a:p>
            <a:endParaRPr lang="en-US"/>
          </a:p>
        </p:txBody>
      </p:sp>
      <p:sp>
        <p:nvSpPr>
          <p:cNvPr id="71683" name="Rectangle 3"/>
          <p:cNvSpPr>
            <a:spLocks noGrp="1" noChangeArrowheads="1"/>
          </p:cNvSpPr>
          <p:nvPr>
            <p:ph type="dt" sz="quarter" idx="1"/>
          </p:nvPr>
        </p:nvSpPr>
        <p:spPr bwMode="auto">
          <a:xfrm>
            <a:off x="3971925" y="0"/>
            <a:ext cx="3036888" cy="471488"/>
          </a:xfrm>
          <a:prstGeom prst="rect">
            <a:avLst/>
          </a:prstGeom>
          <a:noFill/>
          <a:ln w="9525">
            <a:noFill/>
            <a:miter lim="800000"/>
            <a:headEnd/>
            <a:tailEnd/>
          </a:ln>
          <a:effectLst/>
        </p:spPr>
        <p:txBody>
          <a:bodyPr vert="horz" wrap="square" lIns="92423" tIns="46211" rIns="92423" bIns="46211" numCol="1" anchor="t" anchorCtr="0" compatLnSpc="1">
            <a:prstTxWarp prst="textNoShape">
              <a:avLst/>
            </a:prstTxWarp>
          </a:bodyPr>
          <a:lstStyle>
            <a:lvl1pPr algn="r" defTabSz="922338" eaLnBrk="1" hangingPunct="1">
              <a:defRPr sz="1200">
                <a:solidFill>
                  <a:schemeClr val="tx1"/>
                </a:solidFill>
              </a:defRPr>
            </a:lvl1pPr>
          </a:lstStyle>
          <a:p>
            <a:endParaRPr lang="en-US"/>
          </a:p>
        </p:txBody>
      </p:sp>
      <p:sp>
        <p:nvSpPr>
          <p:cNvPr id="71684" name="Rectangle 4"/>
          <p:cNvSpPr>
            <a:spLocks noGrp="1" noChangeArrowheads="1"/>
          </p:cNvSpPr>
          <p:nvPr>
            <p:ph type="ftr" sz="quarter" idx="2"/>
          </p:nvPr>
        </p:nvSpPr>
        <p:spPr bwMode="auto">
          <a:xfrm>
            <a:off x="0" y="8975725"/>
            <a:ext cx="3036888" cy="471488"/>
          </a:xfrm>
          <a:prstGeom prst="rect">
            <a:avLst/>
          </a:prstGeom>
          <a:noFill/>
          <a:ln w="9525">
            <a:noFill/>
            <a:miter lim="800000"/>
            <a:headEnd/>
            <a:tailEnd/>
          </a:ln>
          <a:effectLst/>
        </p:spPr>
        <p:txBody>
          <a:bodyPr vert="horz" wrap="square" lIns="92423" tIns="46211" rIns="92423" bIns="46211" numCol="1" anchor="b" anchorCtr="0" compatLnSpc="1">
            <a:prstTxWarp prst="textNoShape">
              <a:avLst/>
            </a:prstTxWarp>
          </a:bodyPr>
          <a:lstStyle>
            <a:lvl1pPr defTabSz="922338" eaLnBrk="1" hangingPunct="1">
              <a:defRPr sz="1200">
                <a:solidFill>
                  <a:schemeClr val="tx1"/>
                </a:solidFill>
              </a:defRPr>
            </a:lvl1pPr>
          </a:lstStyle>
          <a:p>
            <a:endParaRPr lang="en-US"/>
          </a:p>
        </p:txBody>
      </p:sp>
      <p:sp>
        <p:nvSpPr>
          <p:cNvPr id="71685" name="Rectangle 5"/>
          <p:cNvSpPr>
            <a:spLocks noGrp="1" noChangeArrowheads="1"/>
          </p:cNvSpPr>
          <p:nvPr>
            <p:ph type="sldNum" sz="quarter" idx="3"/>
          </p:nvPr>
        </p:nvSpPr>
        <p:spPr bwMode="auto">
          <a:xfrm>
            <a:off x="3971925" y="8975725"/>
            <a:ext cx="3036888" cy="471488"/>
          </a:xfrm>
          <a:prstGeom prst="rect">
            <a:avLst/>
          </a:prstGeom>
          <a:noFill/>
          <a:ln w="9525">
            <a:noFill/>
            <a:miter lim="800000"/>
            <a:headEnd/>
            <a:tailEnd/>
          </a:ln>
          <a:effectLst/>
        </p:spPr>
        <p:txBody>
          <a:bodyPr vert="horz" wrap="square" lIns="92423" tIns="46211" rIns="92423" bIns="46211" numCol="1" anchor="b" anchorCtr="0" compatLnSpc="1">
            <a:prstTxWarp prst="textNoShape">
              <a:avLst/>
            </a:prstTxWarp>
          </a:bodyPr>
          <a:lstStyle>
            <a:lvl1pPr algn="r" defTabSz="922338" eaLnBrk="1" hangingPunct="1">
              <a:defRPr sz="1200">
                <a:solidFill>
                  <a:schemeClr val="tx1"/>
                </a:solidFill>
              </a:defRPr>
            </a:lvl1pPr>
          </a:lstStyle>
          <a:p>
            <a:fld id="{FCDAF986-8408-E44C-BB53-293E05A5D44C}" type="slidenum">
              <a:rPr lang="en-US"/>
              <a:pPr/>
              <a:t>‹#›</a:t>
            </a:fld>
            <a:endParaRPr lang="en-US"/>
          </a:p>
        </p:txBody>
      </p:sp>
    </p:spTree>
    <p:extLst>
      <p:ext uri="{BB962C8B-B14F-4D97-AF65-F5344CB8AC3E}">
        <p14:creationId xmlns:p14="http://schemas.microsoft.com/office/powerpoint/2010/main" val="643126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73075"/>
          </a:xfrm>
          <a:prstGeom prst="rect">
            <a:avLst/>
          </a:prstGeom>
          <a:noFill/>
          <a:ln w="9525">
            <a:noFill/>
            <a:miter lim="800000"/>
            <a:headEnd/>
            <a:tailEnd/>
          </a:ln>
          <a:effectLst/>
        </p:spPr>
        <p:txBody>
          <a:bodyPr vert="horz" wrap="square" lIns="94027" tIns="47014" rIns="94027" bIns="47014" numCol="1" anchor="t" anchorCtr="0" compatLnSpc="1">
            <a:prstTxWarp prst="textNoShape">
              <a:avLst/>
            </a:prstTxWarp>
          </a:bodyPr>
          <a:lstStyle>
            <a:lvl1pPr defTabSz="939800" eaLnBrk="1" hangingPunct="1">
              <a:defRPr sz="1200">
                <a:solidFill>
                  <a:schemeClr val="tx1"/>
                </a:solidFill>
              </a:defRPr>
            </a:lvl1pPr>
          </a:lstStyle>
          <a:p>
            <a:endParaRPr lang="en-US"/>
          </a:p>
        </p:txBody>
      </p:sp>
      <p:sp>
        <p:nvSpPr>
          <p:cNvPr id="60419" name="Rectangle 3"/>
          <p:cNvSpPr>
            <a:spLocks noGrp="1" noChangeArrowheads="1"/>
          </p:cNvSpPr>
          <p:nvPr>
            <p:ph type="dt" idx="1"/>
          </p:nvPr>
        </p:nvSpPr>
        <p:spPr bwMode="auto">
          <a:xfrm>
            <a:off x="3970338" y="0"/>
            <a:ext cx="3038475" cy="473075"/>
          </a:xfrm>
          <a:prstGeom prst="rect">
            <a:avLst/>
          </a:prstGeom>
          <a:noFill/>
          <a:ln w="9525">
            <a:noFill/>
            <a:miter lim="800000"/>
            <a:headEnd/>
            <a:tailEnd/>
          </a:ln>
          <a:effectLst/>
        </p:spPr>
        <p:txBody>
          <a:bodyPr vert="horz" wrap="square" lIns="94027" tIns="47014" rIns="94027" bIns="47014" numCol="1" anchor="t" anchorCtr="0" compatLnSpc="1">
            <a:prstTxWarp prst="textNoShape">
              <a:avLst/>
            </a:prstTxWarp>
          </a:bodyPr>
          <a:lstStyle>
            <a:lvl1pPr algn="r" defTabSz="939800" eaLnBrk="1" hangingPunct="1">
              <a:defRPr sz="1200">
                <a:solidFill>
                  <a:schemeClr val="tx1"/>
                </a:solidFill>
              </a:defRPr>
            </a:lvl1pPr>
          </a:lstStyle>
          <a:p>
            <a:endParaRPr lang="en-US"/>
          </a:p>
        </p:txBody>
      </p:sp>
      <p:sp>
        <p:nvSpPr>
          <p:cNvPr id="60420" name="Rectangle 4"/>
          <p:cNvSpPr>
            <a:spLocks noGrp="1" noRot="1" noChangeAspect="1" noChangeArrowheads="1" noTextEdit="1"/>
          </p:cNvSpPr>
          <p:nvPr>
            <p:ph type="sldImg" idx="2"/>
          </p:nvPr>
        </p:nvSpPr>
        <p:spPr bwMode="auto">
          <a:xfrm>
            <a:off x="1212850" y="708025"/>
            <a:ext cx="4584700" cy="3543300"/>
          </a:xfrm>
          <a:prstGeom prst="rect">
            <a:avLst/>
          </a:prstGeom>
          <a:noFill/>
          <a:ln w="9525">
            <a:solidFill>
              <a:srgbClr val="000000"/>
            </a:solidFill>
            <a:miter lim="800000"/>
            <a:headEnd/>
            <a:tailEnd/>
          </a:ln>
          <a:effectLst/>
        </p:spPr>
      </p:sp>
      <p:sp>
        <p:nvSpPr>
          <p:cNvPr id="60421" name="Rectangle 5"/>
          <p:cNvSpPr>
            <a:spLocks noGrp="1" noChangeArrowheads="1"/>
          </p:cNvSpPr>
          <p:nvPr>
            <p:ph type="body" sz="quarter" idx="3"/>
          </p:nvPr>
        </p:nvSpPr>
        <p:spPr bwMode="auto">
          <a:xfrm>
            <a:off x="701675" y="4487863"/>
            <a:ext cx="5607050" cy="4252912"/>
          </a:xfrm>
          <a:prstGeom prst="rect">
            <a:avLst/>
          </a:prstGeom>
          <a:noFill/>
          <a:ln w="9525">
            <a:noFill/>
            <a:miter lim="800000"/>
            <a:headEnd/>
            <a:tailEnd/>
          </a:ln>
          <a:effectLst/>
        </p:spPr>
        <p:txBody>
          <a:bodyPr vert="horz" wrap="square" lIns="94027" tIns="47014" rIns="94027" bIns="470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2" name="Rectangle 6"/>
          <p:cNvSpPr>
            <a:spLocks noGrp="1" noChangeArrowheads="1"/>
          </p:cNvSpPr>
          <p:nvPr>
            <p:ph type="ftr" sz="quarter" idx="4"/>
          </p:nvPr>
        </p:nvSpPr>
        <p:spPr bwMode="auto">
          <a:xfrm>
            <a:off x="0" y="8974138"/>
            <a:ext cx="3038475" cy="473075"/>
          </a:xfrm>
          <a:prstGeom prst="rect">
            <a:avLst/>
          </a:prstGeom>
          <a:noFill/>
          <a:ln w="9525">
            <a:noFill/>
            <a:miter lim="800000"/>
            <a:headEnd/>
            <a:tailEnd/>
          </a:ln>
          <a:effectLst/>
        </p:spPr>
        <p:txBody>
          <a:bodyPr vert="horz" wrap="square" lIns="94027" tIns="47014" rIns="94027" bIns="47014" numCol="1" anchor="b" anchorCtr="0" compatLnSpc="1">
            <a:prstTxWarp prst="textNoShape">
              <a:avLst/>
            </a:prstTxWarp>
          </a:bodyPr>
          <a:lstStyle>
            <a:lvl1pPr defTabSz="939800" eaLnBrk="1" hangingPunct="1">
              <a:defRPr sz="1200">
                <a:solidFill>
                  <a:schemeClr val="tx1"/>
                </a:solidFill>
              </a:defRPr>
            </a:lvl1pPr>
          </a:lstStyle>
          <a:p>
            <a:endParaRPr lang="en-US"/>
          </a:p>
        </p:txBody>
      </p:sp>
      <p:sp>
        <p:nvSpPr>
          <p:cNvPr id="60423" name="Rectangle 7"/>
          <p:cNvSpPr>
            <a:spLocks noGrp="1" noChangeArrowheads="1"/>
          </p:cNvSpPr>
          <p:nvPr>
            <p:ph type="sldNum" sz="quarter" idx="5"/>
          </p:nvPr>
        </p:nvSpPr>
        <p:spPr bwMode="auto">
          <a:xfrm>
            <a:off x="3970338" y="8974138"/>
            <a:ext cx="3038475" cy="473075"/>
          </a:xfrm>
          <a:prstGeom prst="rect">
            <a:avLst/>
          </a:prstGeom>
          <a:noFill/>
          <a:ln w="9525">
            <a:noFill/>
            <a:miter lim="800000"/>
            <a:headEnd/>
            <a:tailEnd/>
          </a:ln>
          <a:effectLst/>
        </p:spPr>
        <p:txBody>
          <a:bodyPr vert="horz" wrap="square" lIns="94027" tIns="47014" rIns="94027" bIns="47014" numCol="1" anchor="b" anchorCtr="0" compatLnSpc="1">
            <a:prstTxWarp prst="textNoShape">
              <a:avLst/>
            </a:prstTxWarp>
          </a:bodyPr>
          <a:lstStyle>
            <a:lvl1pPr algn="r" defTabSz="939800" eaLnBrk="1" hangingPunct="1">
              <a:defRPr sz="1200">
                <a:solidFill>
                  <a:schemeClr val="tx1"/>
                </a:solidFill>
              </a:defRPr>
            </a:lvl1pPr>
          </a:lstStyle>
          <a:p>
            <a:fld id="{406BBD86-188E-E941-8BC0-994CAF52EA5A}" type="slidenum">
              <a:rPr lang="en-US"/>
              <a:pPr/>
              <a:t>‹#›</a:t>
            </a:fld>
            <a:endParaRPr lang="en-US"/>
          </a:p>
        </p:txBody>
      </p:sp>
    </p:spTree>
    <p:extLst>
      <p:ext uri="{BB962C8B-B14F-4D97-AF65-F5344CB8AC3E}">
        <p14:creationId xmlns:p14="http://schemas.microsoft.com/office/powerpoint/2010/main" val="1618356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55 Helvetica Roman" pitchFamily="1" charset="0"/>
        <a:ea typeface="+mn-ea"/>
        <a:cs typeface="+mn-cs"/>
      </a:defRPr>
    </a:lvl1pPr>
    <a:lvl2pPr marL="457146" algn="l" rtl="0" fontAlgn="base">
      <a:spcBef>
        <a:spcPct val="30000"/>
      </a:spcBef>
      <a:spcAft>
        <a:spcPct val="0"/>
      </a:spcAft>
      <a:defRPr sz="1200" kern="1200">
        <a:solidFill>
          <a:schemeClr val="tx1"/>
        </a:solidFill>
        <a:latin typeface="55 Helvetica Roman" pitchFamily="1" charset="0"/>
        <a:ea typeface="ＭＳ Ｐゴシック" charset="-128"/>
        <a:cs typeface="+mn-cs"/>
      </a:defRPr>
    </a:lvl2pPr>
    <a:lvl3pPr marL="914294" algn="l" rtl="0" fontAlgn="base">
      <a:spcBef>
        <a:spcPct val="30000"/>
      </a:spcBef>
      <a:spcAft>
        <a:spcPct val="0"/>
      </a:spcAft>
      <a:defRPr sz="1200" kern="1200">
        <a:solidFill>
          <a:schemeClr val="tx1"/>
        </a:solidFill>
        <a:latin typeface="55 Helvetica Roman" pitchFamily="1" charset="0"/>
        <a:ea typeface="ＭＳ Ｐゴシック" charset="-128"/>
        <a:cs typeface="+mn-cs"/>
      </a:defRPr>
    </a:lvl3pPr>
    <a:lvl4pPr marL="1371440" algn="l" rtl="0" fontAlgn="base">
      <a:spcBef>
        <a:spcPct val="30000"/>
      </a:spcBef>
      <a:spcAft>
        <a:spcPct val="0"/>
      </a:spcAft>
      <a:defRPr sz="1200" kern="1200">
        <a:solidFill>
          <a:schemeClr val="tx1"/>
        </a:solidFill>
        <a:latin typeface="55 Helvetica Roman" pitchFamily="1" charset="0"/>
        <a:ea typeface="ＭＳ Ｐゴシック" charset="-128"/>
        <a:cs typeface="+mn-cs"/>
      </a:defRPr>
    </a:lvl4pPr>
    <a:lvl5pPr marL="1828586" algn="l" rtl="0" fontAlgn="base">
      <a:spcBef>
        <a:spcPct val="30000"/>
      </a:spcBef>
      <a:spcAft>
        <a:spcPct val="0"/>
      </a:spcAft>
      <a:defRPr sz="1200" kern="1200">
        <a:solidFill>
          <a:schemeClr val="tx1"/>
        </a:solidFill>
        <a:latin typeface="55 Helvetica Roman" pitchFamily="1" charset="0"/>
        <a:ea typeface="ＭＳ Ｐゴシック" charset="-128"/>
        <a:cs typeface="+mn-cs"/>
      </a:defRPr>
    </a:lvl5pPr>
    <a:lvl6pPr marL="2285732" algn="l" defTabSz="457146" rtl="0" eaLnBrk="1" latinLnBrk="0" hangingPunct="1">
      <a:defRPr sz="1200" kern="1200">
        <a:solidFill>
          <a:schemeClr val="tx1"/>
        </a:solidFill>
        <a:latin typeface="+mn-lt"/>
        <a:ea typeface="+mn-ea"/>
        <a:cs typeface="+mn-cs"/>
      </a:defRPr>
    </a:lvl6pPr>
    <a:lvl7pPr marL="2742880" algn="l" defTabSz="457146" rtl="0" eaLnBrk="1" latinLnBrk="0" hangingPunct="1">
      <a:defRPr sz="1200" kern="1200">
        <a:solidFill>
          <a:schemeClr val="tx1"/>
        </a:solidFill>
        <a:latin typeface="+mn-lt"/>
        <a:ea typeface="+mn-ea"/>
        <a:cs typeface="+mn-cs"/>
      </a:defRPr>
    </a:lvl7pPr>
    <a:lvl8pPr marL="3200026" algn="l" defTabSz="457146" rtl="0" eaLnBrk="1" latinLnBrk="0" hangingPunct="1">
      <a:defRPr sz="1200" kern="1200">
        <a:solidFill>
          <a:schemeClr val="tx1"/>
        </a:solidFill>
        <a:latin typeface="+mn-lt"/>
        <a:ea typeface="+mn-ea"/>
        <a:cs typeface="+mn-cs"/>
      </a:defRPr>
    </a:lvl8pPr>
    <a:lvl9pPr marL="3657172" algn="l" defTabSz="4571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84B69-27E3-FD44-983A-1F654FA099D0}" type="slidenum">
              <a:rPr lang="en-US"/>
              <a:pPr/>
              <a:t>1</a:t>
            </a:fld>
            <a:endParaRPr lang="en-US" dirty="0"/>
          </a:p>
        </p:txBody>
      </p:sp>
      <p:sp>
        <p:nvSpPr>
          <p:cNvPr id="138242" name="Rectangle 2"/>
          <p:cNvSpPr>
            <a:spLocks noGrp="1" noRot="1" noChangeAspect="1" noChangeArrowheads="1" noTextEdit="1"/>
          </p:cNvSpPr>
          <p:nvPr>
            <p:ph type="sldImg"/>
          </p:nvPr>
        </p:nvSpPr>
        <p:spPr>
          <a:xfrm>
            <a:off x="1212850" y="708025"/>
            <a:ext cx="4584700" cy="3543300"/>
          </a:xfrm>
          <a:ln/>
        </p:spPr>
      </p:sp>
      <p:sp>
        <p:nvSpPr>
          <p:cNvPr id="138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2165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DD497-E424-3E4B-889A-DCE20A7CA556}" type="slidenum">
              <a:rPr lang="en-US"/>
              <a:pPr/>
              <a:t>2</a:t>
            </a:fld>
            <a:endParaRPr lang="en-US" dirty="0"/>
          </a:p>
        </p:txBody>
      </p:sp>
      <p:sp>
        <p:nvSpPr>
          <p:cNvPr id="139266" name="Rectangle 2"/>
          <p:cNvSpPr>
            <a:spLocks noGrp="1" noRot="1" noChangeAspect="1" noChangeArrowheads="1" noTextEdit="1"/>
          </p:cNvSpPr>
          <p:nvPr>
            <p:ph type="sldImg"/>
          </p:nvPr>
        </p:nvSpPr>
        <p:spPr>
          <a:xfrm>
            <a:off x="1212850" y="708025"/>
            <a:ext cx="4584700" cy="3543300"/>
          </a:xfrm>
          <a:ln/>
        </p:spPr>
      </p:sp>
      <p:sp>
        <p:nvSpPr>
          <p:cNvPr id="13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8797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6BBD86-188E-E941-8BC0-994CAF52EA5A}" type="slidenum">
              <a:rPr lang="en-US" smtClean="0"/>
              <a:pPr/>
              <a:t>13</a:t>
            </a:fld>
            <a:endParaRPr lang="en-US"/>
          </a:p>
        </p:txBody>
      </p:sp>
    </p:spTree>
    <p:extLst>
      <p:ext uri="{BB962C8B-B14F-4D97-AF65-F5344CB8AC3E}">
        <p14:creationId xmlns:p14="http://schemas.microsoft.com/office/powerpoint/2010/main" val="288564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708025"/>
            <a:ext cx="4584700" cy="3543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BBD86-188E-E941-8BC0-994CAF52EA5A}" type="slidenum">
              <a:rPr lang="en-US" smtClean="0"/>
              <a:pPr/>
              <a:t>18</a:t>
            </a:fld>
            <a:endParaRPr lang="en-US"/>
          </a:p>
        </p:txBody>
      </p:sp>
    </p:spTree>
    <p:extLst>
      <p:ext uri="{BB962C8B-B14F-4D97-AF65-F5344CB8AC3E}">
        <p14:creationId xmlns:p14="http://schemas.microsoft.com/office/powerpoint/2010/main" val="275709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F982D-5081-734A-B7C4-432F419F3939}" type="slidenum">
              <a:rPr lang="en-US"/>
              <a:pPr/>
              <a:t>20</a:t>
            </a:fld>
            <a:endParaRPr lang="en-US"/>
          </a:p>
        </p:txBody>
      </p:sp>
      <p:sp>
        <p:nvSpPr>
          <p:cNvPr id="128002" name="Rectangle 2"/>
          <p:cNvSpPr>
            <a:spLocks noGrp="1" noRot="1" noChangeAspect="1" noChangeArrowheads="1" noTextEdit="1"/>
          </p:cNvSpPr>
          <p:nvPr>
            <p:ph type="sldImg"/>
          </p:nvPr>
        </p:nvSpPr>
        <p:spPr>
          <a:xfrm>
            <a:off x="1212850" y="708025"/>
            <a:ext cx="4584700" cy="3543300"/>
          </a:xfrm>
          <a:ln/>
        </p:spPr>
      </p:sp>
      <p:sp>
        <p:nvSpPr>
          <p:cNvPr id="128003" name="Rectangle 3"/>
          <p:cNvSpPr>
            <a:spLocks noGrp="1" noChangeArrowheads="1"/>
          </p:cNvSpPr>
          <p:nvPr>
            <p:ph type="body" idx="1"/>
          </p:nvPr>
        </p:nvSpPr>
        <p:spPr/>
        <p:txBody>
          <a:bodyPr/>
          <a:lstStyle/>
          <a:p>
            <a:r>
              <a:rPr lang="en-US"/>
              <a:t>NASA Presentation Sign-Off Page</a:t>
            </a:r>
          </a:p>
        </p:txBody>
      </p:sp>
    </p:spTree>
    <p:extLst>
      <p:ext uri="{BB962C8B-B14F-4D97-AF65-F5344CB8AC3E}">
        <p14:creationId xmlns:p14="http://schemas.microsoft.com/office/powerpoint/2010/main" val="232220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4" y="2414589"/>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6" y="4403726"/>
            <a:ext cx="7042151" cy="198755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4"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2" indent="0" algn="ctr">
              <a:buNone/>
              <a:defRPr>
                <a:solidFill>
                  <a:schemeClr val="tx1">
                    <a:tint val="75000"/>
                  </a:schemeClr>
                </a:solidFill>
              </a:defRPr>
            </a:lvl6pPr>
            <a:lvl7pPr marL="2742880"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8/29/2023</a:t>
            </a:r>
            <a:endParaRPr lang="en-US"/>
          </a:p>
        </p:txBody>
      </p:sp>
      <p:sp>
        <p:nvSpPr>
          <p:cNvPr id="5" name="Footer Placeholder 4"/>
          <p:cNvSpPr>
            <a:spLocks noGrp="1"/>
          </p:cNvSpPr>
          <p:nvPr>
            <p:ph type="ftr" sz="quarter" idx="11"/>
          </p:nvPr>
        </p:nvSpPr>
        <p:spPr>
          <a:xfrm>
            <a:off x="3436939" y="7204075"/>
            <a:ext cx="3184525" cy="414338"/>
          </a:xfrm>
          <a:prstGeom prst="rect">
            <a:avLst/>
          </a:prstGeom>
        </p:spPr>
        <p:txBody>
          <a:bodyPr lIns="91429" tIns="45715" rIns="91429" bIns="45715"/>
          <a:lstStyle/>
          <a:p>
            <a:r>
              <a:rPr lang="en-US" smtClean="0"/>
              <a:t>21 March 2024</a:t>
            </a:r>
            <a:endParaRPr lang="en-US"/>
          </a:p>
        </p:txBody>
      </p:sp>
      <p:sp>
        <p:nvSpPr>
          <p:cNvPr id="6" name="Slide Number Placeholder 5"/>
          <p:cNvSpPr>
            <a:spLocks noGrp="1"/>
          </p:cNvSpPr>
          <p:nvPr>
            <p:ph type="sldNum" sz="quarter" idx="12"/>
          </p:nvPr>
        </p:nvSpPr>
        <p:spPr/>
        <p:txBody>
          <a:bodyPr/>
          <a:lstStyle/>
          <a:p>
            <a:fld id="{CA21846E-AE05-4EAE-B4AD-471D53E7EB11}" type="slidenum">
              <a:rPr lang="en-US" smtClean="0"/>
              <a:t>‹#›</a:t>
            </a:fld>
            <a:endParaRPr lang="en-US"/>
          </a:p>
        </p:txBody>
      </p:sp>
    </p:spTree>
    <p:extLst>
      <p:ext uri="{BB962C8B-B14F-4D97-AF65-F5344CB8AC3E}">
        <p14:creationId xmlns:p14="http://schemas.microsoft.com/office/powerpoint/2010/main" val="1475579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8/29/2023</a:t>
            </a:r>
            <a:endParaRPr lang="en-US"/>
          </a:p>
        </p:txBody>
      </p:sp>
      <p:sp>
        <p:nvSpPr>
          <p:cNvPr id="5" name="Footer Placeholder 4"/>
          <p:cNvSpPr>
            <a:spLocks noGrp="1"/>
          </p:cNvSpPr>
          <p:nvPr>
            <p:ph type="ftr" sz="quarter" idx="11"/>
          </p:nvPr>
        </p:nvSpPr>
        <p:spPr>
          <a:xfrm>
            <a:off x="3436939" y="7204075"/>
            <a:ext cx="3184525" cy="414338"/>
          </a:xfrm>
          <a:prstGeom prst="rect">
            <a:avLst/>
          </a:prstGeom>
        </p:spPr>
        <p:txBody>
          <a:bodyPr lIns="91429" tIns="45715" rIns="91429" bIns="45715"/>
          <a:lstStyle/>
          <a:p>
            <a:r>
              <a:rPr lang="en-US" smtClean="0"/>
              <a:t>21 March 2024</a:t>
            </a:r>
            <a:endParaRPr lang="en-US"/>
          </a:p>
        </p:txBody>
      </p:sp>
      <p:sp>
        <p:nvSpPr>
          <p:cNvPr id="6" name="Slide Number Placeholder 5"/>
          <p:cNvSpPr>
            <a:spLocks noGrp="1"/>
          </p:cNvSpPr>
          <p:nvPr>
            <p:ph type="sldNum" sz="quarter" idx="12"/>
          </p:nvPr>
        </p:nvSpPr>
        <p:spPr/>
        <p:txBody>
          <a:bodyPr/>
          <a:lstStyle/>
          <a:p>
            <a:fld id="{CA21846E-AE05-4EAE-B4AD-471D53E7EB11}" type="slidenum">
              <a:rPr lang="en-US" smtClean="0"/>
              <a:t>‹#›</a:t>
            </a:fld>
            <a:endParaRPr lang="en-US"/>
          </a:p>
        </p:txBody>
      </p:sp>
    </p:spTree>
    <p:extLst>
      <p:ext uri="{BB962C8B-B14F-4D97-AF65-F5344CB8AC3E}">
        <p14:creationId xmlns:p14="http://schemas.microsoft.com/office/powerpoint/2010/main" val="304859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9"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8/29/2023</a:t>
            </a:r>
            <a:endParaRPr lang="en-US"/>
          </a:p>
        </p:txBody>
      </p:sp>
      <p:sp>
        <p:nvSpPr>
          <p:cNvPr id="5" name="Footer Placeholder 4"/>
          <p:cNvSpPr>
            <a:spLocks noGrp="1"/>
          </p:cNvSpPr>
          <p:nvPr>
            <p:ph type="ftr" sz="quarter" idx="11"/>
          </p:nvPr>
        </p:nvSpPr>
        <p:spPr>
          <a:xfrm>
            <a:off x="3436939" y="7204075"/>
            <a:ext cx="3184525" cy="414338"/>
          </a:xfrm>
          <a:prstGeom prst="rect">
            <a:avLst/>
          </a:prstGeom>
        </p:spPr>
        <p:txBody>
          <a:bodyPr lIns="91429" tIns="45715" rIns="91429" bIns="45715"/>
          <a:lstStyle/>
          <a:p>
            <a:r>
              <a:rPr lang="en-US" smtClean="0"/>
              <a:t>21 March 2024</a:t>
            </a:r>
            <a:endParaRPr lang="en-US"/>
          </a:p>
        </p:txBody>
      </p:sp>
      <p:sp>
        <p:nvSpPr>
          <p:cNvPr id="6" name="Slide Number Placeholder 5"/>
          <p:cNvSpPr>
            <a:spLocks noGrp="1"/>
          </p:cNvSpPr>
          <p:nvPr>
            <p:ph type="sldNum" sz="quarter" idx="12"/>
          </p:nvPr>
        </p:nvSpPr>
        <p:spPr/>
        <p:txBody>
          <a:bodyPr/>
          <a:lstStyle/>
          <a:p>
            <a:fld id="{CA21846E-AE05-4EAE-B4AD-471D53E7EB11}" type="slidenum">
              <a:rPr lang="en-US" smtClean="0"/>
              <a:t>‹#›</a:t>
            </a:fld>
            <a:endParaRPr lang="en-US"/>
          </a:p>
        </p:txBody>
      </p:sp>
    </p:spTree>
    <p:extLst>
      <p:ext uri="{BB962C8B-B14F-4D97-AF65-F5344CB8AC3E}">
        <p14:creationId xmlns:p14="http://schemas.microsoft.com/office/powerpoint/2010/main" val="2185716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5286033"/>
            <a:ext cx="1006619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eaLnBrk="1" latinLnBrk="0" hangingPunct="1"/>
            <a:endParaRPr kumimoji="0" lang="en-US"/>
          </a:p>
        </p:txBody>
      </p:sp>
      <p:sp>
        <p:nvSpPr>
          <p:cNvPr id="9" name="Title 8"/>
          <p:cNvSpPr>
            <a:spLocks noGrp="1"/>
          </p:cNvSpPr>
          <p:nvPr>
            <p:ph type="ctrTitle"/>
          </p:nvPr>
        </p:nvSpPr>
        <p:spPr>
          <a:xfrm>
            <a:off x="754380" y="1986282"/>
            <a:ext cx="8549640" cy="2073729"/>
          </a:xfrm>
        </p:spPr>
        <p:txBody>
          <a:bodyPr vert="horz" anchor="b">
            <a:normAutofit/>
            <a:scene3d>
              <a:camera prst="orthographicFront"/>
              <a:lightRig rig="soft" dir="t"/>
            </a:scene3d>
            <a:sp3d prstMaterial="softEdge">
              <a:bevelT w="25400" h="25400"/>
            </a:sp3d>
          </a:bodyPr>
          <a:lstStyle>
            <a:lvl1pPr algn="r">
              <a:defRPr sz="53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754380" y="4093154"/>
            <a:ext cx="8549640" cy="1359665"/>
          </a:xfrm>
        </p:spPr>
        <p:txBody>
          <a:bodyPr lIns="50941" rIns="50941"/>
          <a:lstStyle>
            <a:lvl1pPr marL="0" marR="71318" indent="0" algn="r">
              <a:buNone/>
              <a:defRPr>
                <a:solidFill>
                  <a:schemeClr val="tx2"/>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extLst/>
          </a:lstStyle>
          <a:p>
            <a:r>
              <a:rPr kumimoji="0" lang="en-US" smtClean="0"/>
              <a:t>Click to edit Master subtitle style</a:t>
            </a:r>
            <a:endParaRPr kumimoji="0" lang="en-US"/>
          </a:p>
        </p:txBody>
      </p:sp>
      <p:grpSp>
        <p:nvGrpSpPr>
          <p:cNvPr id="2" name="Group 1"/>
          <p:cNvGrpSpPr/>
          <p:nvPr/>
        </p:nvGrpSpPr>
        <p:grpSpPr>
          <a:xfrm>
            <a:off x="-4141" y="5613400"/>
            <a:ext cx="10062542" cy="2167033"/>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smtClean="0"/>
              <a:t>8/29/2023</a:t>
            </a: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21 March 2024</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A21846E-AE05-4EAE-B4AD-471D53E7EB1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8/29/2023</a:t>
            </a:r>
            <a:endParaRPr lang="en-US"/>
          </a:p>
        </p:txBody>
      </p:sp>
      <p:sp>
        <p:nvSpPr>
          <p:cNvPr id="5" name="Footer Placeholder 4"/>
          <p:cNvSpPr>
            <a:spLocks noGrp="1"/>
          </p:cNvSpPr>
          <p:nvPr>
            <p:ph type="ftr" sz="quarter" idx="11"/>
          </p:nvPr>
        </p:nvSpPr>
        <p:spPr/>
        <p:txBody>
          <a:bodyPr/>
          <a:lstStyle>
            <a:extLst/>
          </a:lstStyle>
          <a:p>
            <a:r>
              <a:rPr kumimoji="0" lang="en-US" smtClean="0"/>
              <a:t>21 March 2024</a:t>
            </a:r>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94614" y="1201007"/>
            <a:ext cx="8549640" cy="2072640"/>
          </a:xfrm>
        </p:spPr>
        <p:txBody>
          <a:bodyPr vert="horz" anchor="b">
            <a:normAutofit/>
            <a:scene3d>
              <a:camera prst="orthographicFront"/>
              <a:lightRig rig="soft" dir="t"/>
            </a:scene3d>
            <a:sp3d prstMaterial="softEdge">
              <a:bevelT w="25400" h="25400"/>
            </a:sp3d>
          </a:bodyPr>
          <a:lstStyle>
            <a:lvl1pPr algn="r">
              <a:buNone/>
              <a:defRPr sz="53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314984" y="3322607"/>
            <a:ext cx="5029200" cy="1648873"/>
          </a:xfrm>
        </p:spPr>
        <p:txBody>
          <a:bodyPr lIns="101882" rIns="101882" anchor="t"/>
          <a:lstStyle>
            <a:lvl1pPr marL="0" indent="0" algn="l">
              <a:buNone/>
              <a:defRPr sz="26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smtClean="0"/>
              <a:t>8/29/2023</a:t>
            </a:r>
            <a:endParaRPr lang="en-US"/>
          </a:p>
        </p:txBody>
      </p:sp>
      <p:sp>
        <p:nvSpPr>
          <p:cNvPr id="5" name="Footer Placeholder 4"/>
          <p:cNvSpPr>
            <a:spLocks noGrp="1"/>
          </p:cNvSpPr>
          <p:nvPr>
            <p:ph type="ftr" sz="quarter" idx="11"/>
          </p:nvPr>
        </p:nvSpPr>
        <p:spPr/>
        <p:txBody>
          <a:bodyPr/>
          <a:lstStyle>
            <a:extLst/>
          </a:lstStyle>
          <a:p>
            <a:r>
              <a:rPr lang="en-US" smtClean="0"/>
              <a:t>21 March 2024</a:t>
            </a:r>
            <a:endParaRPr lang="en-US"/>
          </a:p>
        </p:txBody>
      </p:sp>
      <p:sp>
        <p:nvSpPr>
          <p:cNvPr id="6" name="Slide Number Placeholder 5"/>
          <p:cNvSpPr>
            <a:spLocks noGrp="1"/>
          </p:cNvSpPr>
          <p:nvPr>
            <p:ph type="sldNum" sz="quarter" idx="12"/>
          </p:nvPr>
        </p:nvSpPr>
        <p:spPr/>
        <p:txBody>
          <a:bodyPr/>
          <a:lstStyle>
            <a:extLst/>
          </a:lstStyle>
          <a:p>
            <a:fld id="{CA21846E-AE05-4EAE-B4AD-471D53E7EB11}" type="slidenum">
              <a:rPr lang="en-US" smtClean="0"/>
              <a:t>‹#›</a:t>
            </a:fld>
            <a:endParaRPr lang="en-US"/>
          </a:p>
        </p:txBody>
      </p:sp>
      <p:sp>
        <p:nvSpPr>
          <p:cNvPr id="7" name="Chevron 6"/>
          <p:cNvSpPr/>
          <p:nvPr/>
        </p:nvSpPr>
        <p:spPr>
          <a:xfrm>
            <a:off x="4000348" y="3406202"/>
            <a:ext cx="201168" cy="2590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extLst/>
          </a:lstStyle>
          <a:p>
            <a:pPr algn="l" eaLnBrk="1" latinLnBrk="0" hangingPunct="1"/>
            <a:endParaRPr kumimoji="0" lang="en-US"/>
          </a:p>
        </p:txBody>
      </p:sp>
      <p:sp>
        <p:nvSpPr>
          <p:cNvPr id="8" name="Chevron 7"/>
          <p:cNvSpPr/>
          <p:nvPr/>
        </p:nvSpPr>
        <p:spPr>
          <a:xfrm>
            <a:off x="3795290" y="3406202"/>
            <a:ext cx="201168" cy="2590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1678839"/>
            <a:ext cx="4442460" cy="5129425"/>
          </a:xfrm>
        </p:spPr>
        <p:txBody>
          <a:bodyPr/>
          <a:lstStyle>
            <a:lvl1pPr>
              <a:defRPr sz="3100"/>
            </a:lvl1pPr>
            <a:lvl2pPr>
              <a:defRPr sz="2700"/>
            </a:lvl2pPr>
            <a:lvl3pPr>
              <a:defRPr sz="22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113020" y="1678839"/>
            <a:ext cx="4442460" cy="5129425"/>
          </a:xfrm>
        </p:spPr>
        <p:txBody>
          <a:bodyPr/>
          <a:lstStyle>
            <a:lvl1pPr>
              <a:defRPr sz="3100"/>
            </a:lvl1pPr>
            <a:lvl2pPr>
              <a:defRPr sz="2700"/>
            </a:lvl2pPr>
            <a:lvl3pPr>
              <a:defRPr sz="22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8/29/2023</a:t>
            </a:r>
            <a:endParaRPr lang="en-US"/>
          </a:p>
        </p:txBody>
      </p:sp>
      <p:sp>
        <p:nvSpPr>
          <p:cNvPr id="6" name="Footer Placeholder 5"/>
          <p:cNvSpPr>
            <a:spLocks noGrp="1"/>
          </p:cNvSpPr>
          <p:nvPr>
            <p:ph type="ftr" sz="quarter" idx="11"/>
          </p:nvPr>
        </p:nvSpPr>
        <p:spPr/>
        <p:txBody>
          <a:bodyPr/>
          <a:lstStyle>
            <a:extLst/>
          </a:lstStyle>
          <a:p>
            <a:r>
              <a:rPr lang="en-US" smtClean="0"/>
              <a:t>21 March 2024</a:t>
            </a:r>
            <a:endParaRPr lang="en-US"/>
          </a:p>
        </p:txBody>
      </p:sp>
      <p:sp>
        <p:nvSpPr>
          <p:cNvPr id="7" name="Slide Number Placeholder 6"/>
          <p:cNvSpPr>
            <a:spLocks noGrp="1"/>
          </p:cNvSpPr>
          <p:nvPr>
            <p:ph type="sldNum" sz="quarter" idx="12"/>
          </p:nvPr>
        </p:nvSpPr>
        <p:spPr/>
        <p:txBody>
          <a:bodyPr/>
          <a:lstStyle>
            <a:extLst/>
          </a:lstStyle>
          <a:p>
            <a:fld id="{CA21846E-AE05-4EAE-B4AD-471D53E7EB11}"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309457"/>
            <a:ext cx="9052560" cy="12954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02920" y="6131560"/>
            <a:ext cx="4444207" cy="863600"/>
          </a:xfrm>
          <a:solidFill>
            <a:schemeClr val="accent1"/>
          </a:solidFill>
          <a:ln w="9652">
            <a:solidFill>
              <a:schemeClr val="accent1"/>
            </a:solidFill>
            <a:miter lim="800000"/>
          </a:ln>
        </p:spPr>
        <p:txBody>
          <a:bodyPr lIns="203765" anchor="ctr"/>
          <a:lstStyle>
            <a:lvl1pPr marL="0" indent="0">
              <a:buNone/>
              <a:defRPr sz="2700" b="0">
                <a:solidFill>
                  <a:schemeClr val="bg1"/>
                </a:solidFill>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09529" y="6131560"/>
            <a:ext cx="4445953" cy="863600"/>
          </a:xfrm>
          <a:solidFill>
            <a:schemeClr val="accent1"/>
          </a:solidFill>
          <a:ln w="9652">
            <a:solidFill>
              <a:schemeClr val="accent1"/>
            </a:solidFill>
            <a:miter lim="800000"/>
          </a:ln>
        </p:spPr>
        <p:txBody>
          <a:bodyPr lIns="203765" anchor="ctr"/>
          <a:lstStyle>
            <a:lvl1pPr marL="0" indent="0">
              <a:buNone/>
              <a:defRPr sz="2700" b="0">
                <a:solidFill>
                  <a:schemeClr val="bg1"/>
                </a:solidFill>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2920" y="1636867"/>
            <a:ext cx="4444207" cy="4467331"/>
          </a:xfrm>
          <a:ln>
            <a:noFill/>
            <a:prstDash val="sysDash"/>
            <a:miter lim="800000"/>
          </a:ln>
        </p:spPr>
        <p:txBody>
          <a:bodyPr/>
          <a:lstStyle>
            <a:lvl1pPr>
              <a:defRPr sz="27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109528" y="1636867"/>
            <a:ext cx="4445953" cy="4467331"/>
          </a:xfrm>
          <a:ln>
            <a:noFill/>
            <a:prstDash val="sysDash"/>
            <a:miter lim="800000"/>
          </a:ln>
        </p:spPr>
        <p:txBody>
          <a:bodyPr/>
          <a:lstStyle>
            <a:lvl1pPr>
              <a:spcBef>
                <a:spcPts val="0"/>
              </a:spcBef>
              <a:defRPr sz="27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8/29/2023</a:t>
            </a:r>
            <a:endParaRPr lang="en-US"/>
          </a:p>
        </p:txBody>
      </p:sp>
      <p:sp>
        <p:nvSpPr>
          <p:cNvPr id="8" name="Footer Placeholder 7"/>
          <p:cNvSpPr>
            <a:spLocks noGrp="1"/>
          </p:cNvSpPr>
          <p:nvPr>
            <p:ph type="ftr" sz="quarter" idx="11"/>
          </p:nvPr>
        </p:nvSpPr>
        <p:spPr/>
        <p:txBody>
          <a:bodyPr/>
          <a:lstStyle>
            <a:extLst/>
          </a:lstStyle>
          <a:p>
            <a:r>
              <a:rPr lang="en-US" smtClean="0"/>
              <a:t>21 March 2024</a:t>
            </a:r>
            <a:endParaRPr lang="en-US"/>
          </a:p>
        </p:txBody>
      </p:sp>
      <p:sp>
        <p:nvSpPr>
          <p:cNvPr id="9" name="Slide Number Placeholder 8"/>
          <p:cNvSpPr>
            <a:spLocks noGrp="1"/>
          </p:cNvSpPr>
          <p:nvPr>
            <p:ph type="sldNum" sz="quarter" idx="12"/>
          </p:nvPr>
        </p:nvSpPr>
        <p:spPr/>
        <p:txBody>
          <a:bodyPr/>
          <a:lstStyle>
            <a:extLst/>
          </a:lstStyle>
          <a:p>
            <a:fld id="{CA21846E-AE05-4EAE-B4AD-471D53E7EB1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r>
              <a:rPr lang="en-US" smtClean="0"/>
              <a:t>8/29/2023</a:t>
            </a:r>
            <a:endParaRPr lang="en-US"/>
          </a:p>
        </p:txBody>
      </p:sp>
      <p:sp>
        <p:nvSpPr>
          <p:cNvPr id="4" name="Footer Placeholder 3"/>
          <p:cNvSpPr>
            <a:spLocks noGrp="1"/>
          </p:cNvSpPr>
          <p:nvPr>
            <p:ph type="ftr" sz="quarter" idx="11"/>
          </p:nvPr>
        </p:nvSpPr>
        <p:spPr/>
        <p:txBody>
          <a:bodyPr/>
          <a:lstStyle>
            <a:extLst/>
          </a:lstStyle>
          <a:p>
            <a:r>
              <a:rPr lang="en-US" smtClean="0"/>
              <a:t>21 March 2024</a:t>
            </a:r>
            <a:endParaRPr lang="en-US"/>
          </a:p>
        </p:txBody>
      </p:sp>
      <p:sp>
        <p:nvSpPr>
          <p:cNvPr id="5" name="Slide Number Placeholder 4"/>
          <p:cNvSpPr>
            <a:spLocks noGrp="1"/>
          </p:cNvSpPr>
          <p:nvPr>
            <p:ph type="sldNum" sz="quarter" idx="12"/>
          </p:nvPr>
        </p:nvSpPr>
        <p:spPr/>
        <p:txBody>
          <a:bodyPr/>
          <a:lstStyle>
            <a:extLst/>
          </a:lstStyle>
          <a:p>
            <a:fld id="{CA21846E-AE05-4EAE-B4AD-471D53E7EB11}"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8/29/2023</a:t>
            </a:r>
            <a:endParaRPr lang="en-US"/>
          </a:p>
        </p:txBody>
      </p:sp>
      <p:sp>
        <p:nvSpPr>
          <p:cNvPr id="3" name="Footer Placeholder 2"/>
          <p:cNvSpPr>
            <a:spLocks noGrp="1"/>
          </p:cNvSpPr>
          <p:nvPr>
            <p:ph type="ftr" sz="quarter" idx="11"/>
          </p:nvPr>
        </p:nvSpPr>
        <p:spPr/>
        <p:txBody>
          <a:bodyPr/>
          <a:lstStyle>
            <a:extLst/>
          </a:lstStyle>
          <a:p>
            <a:r>
              <a:rPr lang="en-US" smtClean="0"/>
              <a:t>21 March 2024</a:t>
            </a:r>
            <a:endParaRPr lang="en-US"/>
          </a:p>
        </p:txBody>
      </p:sp>
      <p:sp>
        <p:nvSpPr>
          <p:cNvPr id="4" name="Slide Number Placeholder 3"/>
          <p:cNvSpPr>
            <a:spLocks noGrp="1"/>
          </p:cNvSpPr>
          <p:nvPr>
            <p:ph type="sldNum" sz="quarter" idx="12"/>
          </p:nvPr>
        </p:nvSpPr>
        <p:spPr/>
        <p:txBody>
          <a:bodyPr/>
          <a:lstStyle>
            <a:extLst/>
          </a:lstStyle>
          <a:p>
            <a:fld id="{CA21846E-AE05-4EAE-B4AD-471D53E7EB1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05840" y="5527040"/>
            <a:ext cx="8229954" cy="518160"/>
          </a:xfrm>
        </p:spPr>
        <p:txBody>
          <a:bodyPr vert="horz" anchor="t">
            <a:noAutofit/>
            <a:sp3d prstMaterial="softEdge">
              <a:bevelT w="0" h="0"/>
            </a:sp3d>
          </a:bodyPr>
          <a:lstStyle>
            <a:lvl1pPr algn="r">
              <a:buNone/>
              <a:defRPr sz="28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861560" y="6069116"/>
            <a:ext cx="4372051" cy="1036320"/>
          </a:xfrm>
        </p:spPr>
        <p:txBody>
          <a:bodyPr/>
          <a:lstStyle>
            <a:lvl1pPr marL="0" indent="0" algn="r">
              <a:buNone/>
              <a:defRPr sz="1800"/>
            </a:lvl1pPr>
            <a:lvl2pPr>
              <a:buNone/>
              <a:defRPr sz="1300"/>
            </a:lvl2pPr>
            <a:lvl3pPr>
              <a:buNone/>
              <a:defRPr sz="1100"/>
            </a:lvl3pPr>
            <a:lvl4pPr>
              <a:buNone/>
              <a:defRPr sz="1000"/>
            </a:lvl4pPr>
            <a:lvl5pPr>
              <a:buNone/>
              <a:defRPr sz="10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005840" y="310896"/>
            <a:ext cx="8227771" cy="5181600"/>
          </a:xfrm>
        </p:spPr>
        <p:txBody>
          <a:bodyPr/>
          <a:lstStyle>
            <a:lvl1pPr>
              <a:defRPr sz="3600"/>
            </a:lvl1pPr>
            <a:lvl2pPr>
              <a:defRPr sz="3100"/>
            </a:lvl2pPr>
            <a:lvl3pPr>
              <a:defRPr sz="2700"/>
            </a:lvl3pPr>
            <a:lvl4pPr>
              <a:defRPr sz="2200"/>
            </a:lvl4pPr>
            <a:lvl5pPr>
              <a:defRPr sz="2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7399735" y="7262337"/>
            <a:ext cx="2112264" cy="414528"/>
          </a:xfrm>
        </p:spPr>
        <p:txBody>
          <a:bodyPr/>
          <a:lstStyle>
            <a:extLst/>
          </a:lstStyle>
          <a:p>
            <a:r>
              <a:rPr lang="en-US" smtClean="0"/>
              <a:t>8/29/2023</a:t>
            </a:r>
            <a:endParaRPr lang="en-US"/>
          </a:p>
        </p:txBody>
      </p:sp>
      <p:sp>
        <p:nvSpPr>
          <p:cNvPr id="6" name="Footer Placeholder 5"/>
          <p:cNvSpPr>
            <a:spLocks noGrp="1"/>
          </p:cNvSpPr>
          <p:nvPr>
            <p:ph type="ftr" sz="quarter" idx="11"/>
          </p:nvPr>
        </p:nvSpPr>
        <p:spPr/>
        <p:txBody>
          <a:bodyPr/>
          <a:lstStyle>
            <a:extLst/>
          </a:lstStyle>
          <a:p>
            <a:r>
              <a:rPr lang="en-US" smtClean="0"/>
              <a:t>21 March 2024</a:t>
            </a:r>
            <a:endParaRPr lang="en-US"/>
          </a:p>
        </p:txBody>
      </p:sp>
      <p:sp>
        <p:nvSpPr>
          <p:cNvPr id="7" name="Slide Number Placeholder 6"/>
          <p:cNvSpPr>
            <a:spLocks noGrp="1"/>
          </p:cNvSpPr>
          <p:nvPr>
            <p:ph type="sldNum" sz="quarter" idx="12"/>
          </p:nvPr>
        </p:nvSpPr>
        <p:spPr/>
        <p:txBody>
          <a:bodyPr/>
          <a:lstStyle>
            <a:extLst/>
          </a:lstStyle>
          <a:p>
            <a:fld id="{CA21846E-AE05-4EAE-B4AD-471D53E7EB1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8/29/2023</a:t>
            </a:r>
            <a:endParaRPr lang="en-US"/>
          </a:p>
        </p:txBody>
      </p:sp>
    </p:spTree>
    <p:extLst>
      <p:ext uri="{BB962C8B-B14F-4D97-AF65-F5344CB8AC3E}">
        <p14:creationId xmlns:p14="http://schemas.microsoft.com/office/powerpoint/2010/main" val="2498788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55355" y="6169189"/>
            <a:ext cx="7879080" cy="734663"/>
          </a:xfrm>
          <a:noFill/>
        </p:spPr>
        <p:txBody>
          <a:bodyPr lIns="101882" tIns="0" rIns="101882" anchor="t"/>
          <a:lstStyle>
            <a:lvl1pPr marL="0" marR="20376" indent="0" algn="r">
              <a:buNone/>
              <a:defRPr sz="1600"/>
            </a:lvl1pPr>
            <a:lvl2pPr>
              <a:defRPr sz="1300"/>
            </a:lvl2pPr>
            <a:lvl3pPr>
              <a:defRPr sz="1100"/>
            </a:lvl3pPr>
            <a:lvl4pPr>
              <a:defRPr sz="1000"/>
            </a:lvl4pPr>
            <a:lvl5pPr>
              <a:defRPr sz="10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51460" y="215297"/>
            <a:ext cx="9555480" cy="4974336"/>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6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smtClean="0"/>
              <a:t>8/29/2023</a:t>
            </a:r>
            <a:endParaRPr lang="en-US"/>
          </a:p>
        </p:txBody>
      </p:sp>
      <p:sp>
        <p:nvSpPr>
          <p:cNvPr id="6" name="Footer Placeholder 5"/>
          <p:cNvSpPr>
            <a:spLocks noGrp="1"/>
          </p:cNvSpPr>
          <p:nvPr>
            <p:ph type="ftr" sz="quarter" idx="11"/>
          </p:nvPr>
        </p:nvSpPr>
        <p:spPr>
          <a:xfrm>
            <a:off x="4818080" y="7262337"/>
            <a:ext cx="2585749" cy="413808"/>
          </a:xfrm>
        </p:spPr>
        <p:txBody>
          <a:bodyPr/>
          <a:lstStyle>
            <a:lvl1pPr>
              <a:defRPr>
                <a:solidFill>
                  <a:schemeClr val="tx1"/>
                </a:solidFill>
              </a:defRPr>
            </a:lvl1pPr>
            <a:extLst/>
          </a:lstStyle>
          <a:p>
            <a:r>
              <a:rPr lang="en-US" smtClean="0"/>
              <a:t>21 March 2024</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A21846E-AE05-4EAE-B4AD-471D53E7EB11}" type="slidenum">
              <a:rPr lang="en-US" smtClean="0"/>
              <a:t>‹#›</a:t>
            </a:fld>
            <a:endParaRPr lang="en-US"/>
          </a:p>
        </p:txBody>
      </p:sp>
      <p:sp>
        <p:nvSpPr>
          <p:cNvPr id="2" name="Title 1"/>
          <p:cNvSpPr>
            <a:spLocks noGrp="1"/>
          </p:cNvSpPr>
          <p:nvPr>
            <p:ph type="title"/>
          </p:nvPr>
        </p:nvSpPr>
        <p:spPr>
          <a:xfrm>
            <a:off x="251460" y="5513805"/>
            <a:ext cx="8882975" cy="637695"/>
          </a:xfrm>
          <a:noFill/>
        </p:spPr>
        <p:txBody>
          <a:bodyPr anchor="t">
            <a:sp3d prstMaterial="softEdge"/>
          </a:bodyPr>
          <a:lstStyle>
            <a:lvl1pPr marR="0" algn="r">
              <a:buNone/>
              <a:defRPr sz="33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549201" y="6737594"/>
            <a:ext cx="5434686" cy="104388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01882" tIns="50941" rIns="101882" bIns="50941" anchor="t" compatLnSpc="1"/>
          <a:lstStyle>
            <a:extLst/>
          </a:lstStyle>
          <a:p>
            <a:endParaRPr kumimoji="0" lang="en-US"/>
          </a:p>
        </p:txBody>
      </p:sp>
      <p:sp>
        <p:nvSpPr>
          <p:cNvPr id="9" name="Freeform 8"/>
          <p:cNvSpPr>
            <a:spLocks/>
          </p:cNvSpPr>
          <p:nvPr/>
        </p:nvSpPr>
        <p:spPr bwMode="auto">
          <a:xfrm>
            <a:off x="534289" y="6730879"/>
            <a:ext cx="4059496" cy="105791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01882" tIns="50941" rIns="101882" bIns="50941" anchor="t" compatLnSpc="1"/>
          <a:lstStyle>
            <a:extLst/>
          </a:lstStyle>
          <a:p>
            <a:endParaRPr kumimoji="0" lang="en-US"/>
          </a:p>
        </p:txBody>
      </p:sp>
      <p:sp>
        <p:nvSpPr>
          <p:cNvPr id="10" name="Right Triangle 9"/>
          <p:cNvSpPr>
            <a:spLocks/>
          </p:cNvSpPr>
          <p:nvPr/>
        </p:nvSpPr>
        <p:spPr bwMode="auto">
          <a:xfrm>
            <a:off x="-6646" y="6563420"/>
            <a:ext cx="3742545" cy="1224984"/>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01882" tIns="50941" rIns="101882" bIns="50941" anchor="ctr" compatLnSpc="1"/>
          <a:lstStyle>
            <a:extLst/>
          </a:lstStyle>
          <a:p>
            <a:pPr algn="ctr" eaLnBrk="1" latinLnBrk="0" hangingPunct="1"/>
            <a:endParaRPr kumimoji="0" lang="en-US"/>
          </a:p>
        </p:txBody>
      </p:sp>
      <p:cxnSp>
        <p:nvCxnSpPr>
          <p:cNvPr id="11" name="Straight Connector 10"/>
          <p:cNvCxnSpPr/>
          <p:nvPr/>
        </p:nvCxnSpPr>
        <p:spPr>
          <a:xfrm>
            <a:off x="-10160" y="6559437"/>
            <a:ext cx="3746060" cy="122896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9530523" y="5653565"/>
            <a:ext cx="201168" cy="2590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extLst/>
          </a:lstStyle>
          <a:p>
            <a:pPr algn="l" eaLnBrk="1" latinLnBrk="0" hangingPunct="1"/>
            <a:endParaRPr kumimoji="0" lang="en-US"/>
          </a:p>
        </p:txBody>
      </p:sp>
      <p:sp>
        <p:nvSpPr>
          <p:cNvPr id="13" name="Chevron 12"/>
          <p:cNvSpPr/>
          <p:nvPr/>
        </p:nvSpPr>
        <p:spPr>
          <a:xfrm>
            <a:off x="9325466" y="5653565"/>
            <a:ext cx="201168" cy="2590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1678840"/>
            <a:ext cx="9052560" cy="497088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8/29/2023</a:t>
            </a:r>
            <a:endParaRPr lang="en-US"/>
          </a:p>
        </p:txBody>
      </p:sp>
      <p:sp>
        <p:nvSpPr>
          <p:cNvPr id="5" name="Footer Placeholder 4"/>
          <p:cNvSpPr>
            <a:spLocks noGrp="1"/>
          </p:cNvSpPr>
          <p:nvPr>
            <p:ph type="ftr" sz="quarter" idx="11"/>
          </p:nvPr>
        </p:nvSpPr>
        <p:spPr/>
        <p:txBody>
          <a:bodyPr/>
          <a:lstStyle>
            <a:extLst/>
          </a:lstStyle>
          <a:p>
            <a:r>
              <a:rPr lang="en-US" smtClean="0"/>
              <a:t>21 March 2024</a:t>
            </a:r>
            <a:endParaRPr lang="en-US"/>
          </a:p>
        </p:txBody>
      </p:sp>
      <p:sp>
        <p:nvSpPr>
          <p:cNvPr id="6" name="Slide Number Placeholder 5"/>
          <p:cNvSpPr>
            <a:spLocks noGrp="1"/>
          </p:cNvSpPr>
          <p:nvPr>
            <p:ph type="sldNum" sz="quarter" idx="12"/>
          </p:nvPr>
        </p:nvSpPr>
        <p:spPr/>
        <p:txBody>
          <a:bodyPr/>
          <a:lstStyle>
            <a:extLst/>
          </a:lstStyle>
          <a:p>
            <a:fld id="{CA21846E-AE05-4EAE-B4AD-471D53E7EB1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8414" y="311259"/>
            <a:ext cx="1955217" cy="6338462"/>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311260"/>
            <a:ext cx="6957060" cy="633846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8/29/2023</a:t>
            </a:r>
            <a:endParaRPr lang="en-US"/>
          </a:p>
        </p:txBody>
      </p:sp>
      <p:sp>
        <p:nvSpPr>
          <p:cNvPr id="5" name="Footer Placeholder 4"/>
          <p:cNvSpPr>
            <a:spLocks noGrp="1"/>
          </p:cNvSpPr>
          <p:nvPr>
            <p:ph type="ftr" sz="quarter" idx="11"/>
          </p:nvPr>
        </p:nvSpPr>
        <p:spPr/>
        <p:txBody>
          <a:bodyPr/>
          <a:lstStyle>
            <a:extLst/>
          </a:lstStyle>
          <a:p>
            <a:r>
              <a:rPr lang="en-US" smtClean="0"/>
              <a:t>21 March 2024</a:t>
            </a:r>
            <a:endParaRPr lang="en-US"/>
          </a:p>
        </p:txBody>
      </p:sp>
      <p:sp>
        <p:nvSpPr>
          <p:cNvPr id="6" name="Slide Number Placeholder 5"/>
          <p:cNvSpPr>
            <a:spLocks noGrp="1"/>
          </p:cNvSpPr>
          <p:nvPr>
            <p:ph type="sldNum" sz="quarter" idx="12"/>
          </p:nvPr>
        </p:nvSpPr>
        <p:spPr/>
        <p:txBody>
          <a:bodyPr/>
          <a:lstStyle>
            <a:extLst/>
          </a:lstStyle>
          <a:p>
            <a:fld id="{CA21846E-AE05-4EAE-B4AD-471D53E7EB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9"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9" y="3294063"/>
            <a:ext cx="8548687" cy="1700212"/>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4"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2" indent="0">
              <a:buNone/>
              <a:defRPr sz="1400">
                <a:solidFill>
                  <a:schemeClr val="tx1">
                    <a:tint val="75000"/>
                  </a:schemeClr>
                </a:solidFill>
              </a:defRPr>
            </a:lvl6pPr>
            <a:lvl7pPr marL="2742880"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8/29/2023</a:t>
            </a:r>
            <a:endParaRPr lang="en-US"/>
          </a:p>
        </p:txBody>
      </p:sp>
      <p:sp>
        <p:nvSpPr>
          <p:cNvPr id="5" name="Footer Placeholder 4"/>
          <p:cNvSpPr>
            <a:spLocks noGrp="1"/>
          </p:cNvSpPr>
          <p:nvPr>
            <p:ph type="ftr" sz="quarter" idx="11"/>
          </p:nvPr>
        </p:nvSpPr>
        <p:spPr>
          <a:xfrm>
            <a:off x="3436939" y="7204075"/>
            <a:ext cx="3184525" cy="414338"/>
          </a:xfrm>
          <a:prstGeom prst="rect">
            <a:avLst/>
          </a:prstGeom>
        </p:spPr>
        <p:txBody>
          <a:bodyPr lIns="91429" tIns="45715" rIns="91429" bIns="45715"/>
          <a:lstStyle/>
          <a:p>
            <a:r>
              <a:rPr lang="en-US" smtClean="0"/>
              <a:t>21 March 2024</a:t>
            </a:r>
            <a:endParaRPr lang="en-US"/>
          </a:p>
        </p:txBody>
      </p:sp>
      <p:sp>
        <p:nvSpPr>
          <p:cNvPr id="6" name="Slide Number Placeholder 5"/>
          <p:cNvSpPr>
            <a:spLocks noGrp="1"/>
          </p:cNvSpPr>
          <p:nvPr>
            <p:ph type="sldNum" sz="quarter" idx="12"/>
          </p:nvPr>
        </p:nvSpPr>
        <p:spPr/>
        <p:txBody>
          <a:bodyPr/>
          <a:lstStyle/>
          <a:p>
            <a:fld id="{CA21846E-AE05-4EAE-B4AD-471D53E7EB11}" type="slidenum">
              <a:rPr lang="en-US" smtClean="0"/>
              <a:t>‹#›</a:t>
            </a:fld>
            <a:endParaRPr lang="en-US"/>
          </a:p>
        </p:txBody>
      </p:sp>
    </p:spTree>
    <p:extLst>
      <p:ext uri="{BB962C8B-B14F-4D97-AF65-F5344CB8AC3E}">
        <p14:creationId xmlns:p14="http://schemas.microsoft.com/office/powerpoint/2010/main" val="3627861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6"/>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1" y="1812926"/>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8/29/2023</a:t>
            </a:r>
            <a:endParaRPr lang="en-US"/>
          </a:p>
        </p:txBody>
      </p:sp>
      <p:sp>
        <p:nvSpPr>
          <p:cNvPr id="6" name="Footer Placeholder 5"/>
          <p:cNvSpPr>
            <a:spLocks noGrp="1"/>
          </p:cNvSpPr>
          <p:nvPr>
            <p:ph type="ftr" sz="quarter" idx="11"/>
          </p:nvPr>
        </p:nvSpPr>
        <p:spPr>
          <a:xfrm>
            <a:off x="3436939" y="7204075"/>
            <a:ext cx="3184525" cy="414338"/>
          </a:xfrm>
          <a:prstGeom prst="rect">
            <a:avLst/>
          </a:prstGeom>
        </p:spPr>
        <p:txBody>
          <a:bodyPr lIns="91429" tIns="45715" rIns="91429" bIns="45715"/>
          <a:lstStyle/>
          <a:p>
            <a:r>
              <a:rPr lang="en-US" smtClean="0"/>
              <a:t>21 March 2024</a:t>
            </a:r>
            <a:endParaRPr lang="en-US"/>
          </a:p>
        </p:txBody>
      </p:sp>
      <p:sp>
        <p:nvSpPr>
          <p:cNvPr id="7" name="Slide Number Placeholder 6"/>
          <p:cNvSpPr>
            <a:spLocks noGrp="1"/>
          </p:cNvSpPr>
          <p:nvPr>
            <p:ph type="sldNum" sz="quarter" idx="12"/>
          </p:nvPr>
        </p:nvSpPr>
        <p:spPr/>
        <p:txBody>
          <a:bodyPr/>
          <a:lstStyle/>
          <a:p>
            <a:fld id="{CA21846E-AE05-4EAE-B4AD-471D53E7EB11}" type="slidenum">
              <a:rPr lang="en-US" smtClean="0"/>
              <a:t>‹#›</a:t>
            </a:fld>
            <a:endParaRPr lang="en-US"/>
          </a:p>
        </p:txBody>
      </p:sp>
    </p:spTree>
    <p:extLst>
      <p:ext uri="{BB962C8B-B14F-4D97-AF65-F5344CB8AC3E}">
        <p14:creationId xmlns:p14="http://schemas.microsoft.com/office/powerpoint/2010/main" val="30351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9"/>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4" y="1739900"/>
            <a:ext cx="4445000"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4" y="2465389"/>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8/29/2023</a:t>
            </a:r>
            <a:endParaRPr lang="en-US"/>
          </a:p>
        </p:txBody>
      </p:sp>
      <p:sp>
        <p:nvSpPr>
          <p:cNvPr id="8" name="Footer Placeholder 7"/>
          <p:cNvSpPr>
            <a:spLocks noGrp="1"/>
          </p:cNvSpPr>
          <p:nvPr>
            <p:ph type="ftr" sz="quarter" idx="11"/>
          </p:nvPr>
        </p:nvSpPr>
        <p:spPr>
          <a:xfrm>
            <a:off x="3436939" y="7204075"/>
            <a:ext cx="3184525" cy="414338"/>
          </a:xfrm>
          <a:prstGeom prst="rect">
            <a:avLst/>
          </a:prstGeom>
        </p:spPr>
        <p:txBody>
          <a:bodyPr lIns="91429" tIns="45715" rIns="91429" bIns="45715"/>
          <a:lstStyle/>
          <a:p>
            <a:r>
              <a:rPr lang="en-US" smtClean="0"/>
              <a:t>21 March 2024</a:t>
            </a:r>
            <a:endParaRPr lang="en-US"/>
          </a:p>
        </p:txBody>
      </p:sp>
      <p:sp>
        <p:nvSpPr>
          <p:cNvPr id="9" name="Slide Number Placeholder 8"/>
          <p:cNvSpPr>
            <a:spLocks noGrp="1"/>
          </p:cNvSpPr>
          <p:nvPr>
            <p:ph type="sldNum" sz="quarter" idx="12"/>
          </p:nvPr>
        </p:nvSpPr>
        <p:spPr/>
        <p:txBody>
          <a:bodyPr/>
          <a:lstStyle/>
          <a:p>
            <a:fld id="{CA21846E-AE05-4EAE-B4AD-471D53E7EB11}" type="slidenum">
              <a:rPr lang="en-US" smtClean="0"/>
              <a:t>‹#›</a:t>
            </a:fld>
            <a:endParaRPr lang="en-US"/>
          </a:p>
        </p:txBody>
      </p:sp>
    </p:spTree>
    <p:extLst>
      <p:ext uri="{BB962C8B-B14F-4D97-AF65-F5344CB8AC3E}">
        <p14:creationId xmlns:p14="http://schemas.microsoft.com/office/powerpoint/2010/main" val="140902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8/29/2023</a:t>
            </a:r>
            <a:endParaRPr lang="en-US"/>
          </a:p>
        </p:txBody>
      </p:sp>
      <p:sp>
        <p:nvSpPr>
          <p:cNvPr id="4" name="Footer Placeholder 3"/>
          <p:cNvSpPr>
            <a:spLocks noGrp="1"/>
          </p:cNvSpPr>
          <p:nvPr>
            <p:ph type="ftr" sz="quarter" idx="11"/>
          </p:nvPr>
        </p:nvSpPr>
        <p:spPr>
          <a:xfrm>
            <a:off x="3436939" y="7204075"/>
            <a:ext cx="3184525" cy="414338"/>
          </a:xfrm>
          <a:prstGeom prst="rect">
            <a:avLst/>
          </a:prstGeom>
        </p:spPr>
        <p:txBody>
          <a:bodyPr lIns="91429" tIns="45715" rIns="91429" bIns="45715"/>
          <a:lstStyle/>
          <a:p>
            <a:r>
              <a:rPr lang="en-US" smtClean="0"/>
              <a:t>21 March 2024</a:t>
            </a:r>
            <a:endParaRPr lang="en-US"/>
          </a:p>
        </p:txBody>
      </p:sp>
      <p:sp>
        <p:nvSpPr>
          <p:cNvPr id="5" name="Slide Number Placeholder 4"/>
          <p:cNvSpPr>
            <a:spLocks noGrp="1"/>
          </p:cNvSpPr>
          <p:nvPr>
            <p:ph type="sldNum" sz="quarter" idx="12"/>
          </p:nvPr>
        </p:nvSpPr>
        <p:spPr/>
        <p:txBody>
          <a:bodyPr/>
          <a:lstStyle/>
          <a:p>
            <a:fld id="{CA21846E-AE05-4EAE-B4AD-471D53E7EB11}" type="slidenum">
              <a:rPr lang="en-US" smtClean="0"/>
              <a:t>‹#›</a:t>
            </a:fld>
            <a:endParaRPr lang="en-US"/>
          </a:p>
        </p:txBody>
      </p:sp>
    </p:spTree>
    <p:extLst>
      <p:ext uri="{BB962C8B-B14F-4D97-AF65-F5344CB8AC3E}">
        <p14:creationId xmlns:p14="http://schemas.microsoft.com/office/powerpoint/2010/main" val="321525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8/29/2023</a:t>
            </a:r>
            <a:endParaRPr lang="en-US"/>
          </a:p>
        </p:txBody>
      </p:sp>
      <p:sp>
        <p:nvSpPr>
          <p:cNvPr id="3" name="Footer Placeholder 2"/>
          <p:cNvSpPr>
            <a:spLocks noGrp="1"/>
          </p:cNvSpPr>
          <p:nvPr>
            <p:ph type="ftr" sz="quarter" idx="11"/>
          </p:nvPr>
        </p:nvSpPr>
        <p:spPr>
          <a:xfrm>
            <a:off x="3436939" y="7204075"/>
            <a:ext cx="3184525" cy="414338"/>
          </a:xfrm>
          <a:prstGeom prst="rect">
            <a:avLst/>
          </a:prstGeom>
        </p:spPr>
        <p:txBody>
          <a:bodyPr lIns="91429" tIns="45715" rIns="91429" bIns="45715"/>
          <a:lstStyle/>
          <a:p>
            <a:r>
              <a:rPr lang="en-US" smtClean="0"/>
              <a:t>21 March 2024</a:t>
            </a:r>
            <a:endParaRPr lang="en-US"/>
          </a:p>
        </p:txBody>
      </p:sp>
      <p:sp>
        <p:nvSpPr>
          <p:cNvPr id="4" name="Slide Number Placeholder 3"/>
          <p:cNvSpPr>
            <a:spLocks noGrp="1"/>
          </p:cNvSpPr>
          <p:nvPr>
            <p:ph type="sldNum" sz="quarter" idx="12"/>
          </p:nvPr>
        </p:nvSpPr>
        <p:spPr/>
        <p:txBody>
          <a:bodyPr/>
          <a:lstStyle/>
          <a:p>
            <a:fld id="{CA21846E-AE05-4EAE-B4AD-471D53E7EB11}" type="slidenum">
              <a:rPr lang="en-US" smtClean="0"/>
              <a:t>‹#›</a:t>
            </a:fld>
            <a:endParaRPr lang="en-US"/>
          </a:p>
        </p:txBody>
      </p:sp>
    </p:spTree>
    <p:extLst>
      <p:ext uri="{BB962C8B-B14F-4D97-AF65-F5344CB8AC3E}">
        <p14:creationId xmlns:p14="http://schemas.microsoft.com/office/powerpoint/2010/main" val="429353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9"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9" y="1627189"/>
            <a:ext cx="3308350" cy="5316537"/>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8/29/2023</a:t>
            </a:r>
            <a:endParaRPr lang="en-US"/>
          </a:p>
        </p:txBody>
      </p:sp>
      <p:sp>
        <p:nvSpPr>
          <p:cNvPr id="6" name="Footer Placeholder 5"/>
          <p:cNvSpPr>
            <a:spLocks noGrp="1"/>
          </p:cNvSpPr>
          <p:nvPr>
            <p:ph type="ftr" sz="quarter" idx="11"/>
          </p:nvPr>
        </p:nvSpPr>
        <p:spPr>
          <a:xfrm>
            <a:off x="3436939" y="7204075"/>
            <a:ext cx="3184525" cy="414338"/>
          </a:xfrm>
          <a:prstGeom prst="rect">
            <a:avLst/>
          </a:prstGeom>
        </p:spPr>
        <p:txBody>
          <a:bodyPr lIns="91429" tIns="45715" rIns="91429" bIns="45715"/>
          <a:lstStyle/>
          <a:p>
            <a:r>
              <a:rPr lang="en-US" smtClean="0"/>
              <a:t>21 March 2024</a:t>
            </a:r>
            <a:endParaRPr lang="en-US"/>
          </a:p>
        </p:txBody>
      </p:sp>
      <p:sp>
        <p:nvSpPr>
          <p:cNvPr id="7" name="Slide Number Placeholder 6"/>
          <p:cNvSpPr>
            <a:spLocks noGrp="1"/>
          </p:cNvSpPr>
          <p:nvPr>
            <p:ph type="sldNum" sz="quarter" idx="12"/>
          </p:nvPr>
        </p:nvSpPr>
        <p:spPr/>
        <p:txBody>
          <a:bodyPr/>
          <a:lstStyle/>
          <a:p>
            <a:fld id="{CA21846E-AE05-4EAE-B4AD-471D53E7EB11}" type="slidenum">
              <a:rPr lang="en-US" smtClean="0"/>
              <a:t>‹#›</a:t>
            </a:fld>
            <a:endParaRPr lang="en-US"/>
          </a:p>
        </p:txBody>
      </p:sp>
    </p:spTree>
    <p:extLst>
      <p:ext uri="{BB962C8B-B14F-4D97-AF65-F5344CB8AC3E}">
        <p14:creationId xmlns:p14="http://schemas.microsoft.com/office/powerpoint/2010/main" val="38341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6" y="5440364"/>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6" y="693738"/>
            <a:ext cx="6035675" cy="4664075"/>
          </a:xfrm>
        </p:spPr>
        <p:txBody>
          <a:bodyPr/>
          <a:lstStyle>
            <a:lvl1pPr marL="0" indent="0">
              <a:buNone/>
              <a:defRPr sz="3200"/>
            </a:lvl1pPr>
            <a:lvl2pPr marL="457146" indent="0">
              <a:buNone/>
              <a:defRPr sz="2800"/>
            </a:lvl2pPr>
            <a:lvl3pPr marL="914294" indent="0">
              <a:buNone/>
              <a:defRPr sz="2500"/>
            </a:lvl3pPr>
            <a:lvl4pPr marL="1371440" indent="0">
              <a:buNone/>
              <a:defRPr sz="2000"/>
            </a:lvl4pPr>
            <a:lvl5pPr marL="1828586" indent="0">
              <a:buNone/>
              <a:defRPr sz="2000"/>
            </a:lvl5pPr>
            <a:lvl6pPr marL="2285732" indent="0">
              <a:buNone/>
              <a:defRPr sz="2000"/>
            </a:lvl6pPr>
            <a:lvl7pPr marL="2742880"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1971676" y="6083300"/>
            <a:ext cx="6035675" cy="911225"/>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8/29/2023</a:t>
            </a:r>
            <a:endParaRPr lang="en-US"/>
          </a:p>
        </p:txBody>
      </p:sp>
      <p:sp>
        <p:nvSpPr>
          <p:cNvPr id="6" name="Footer Placeholder 5"/>
          <p:cNvSpPr>
            <a:spLocks noGrp="1"/>
          </p:cNvSpPr>
          <p:nvPr>
            <p:ph type="ftr" sz="quarter" idx="11"/>
          </p:nvPr>
        </p:nvSpPr>
        <p:spPr>
          <a:xfrm>
            <a:off x="3436939" y="7204075"/>
            <a:ext cx="3184525" cy="414338"/>
          </a:xfrm>
          <a:prstGeom prst="rect">
            <a:avLst/>
          </a:prstGeom>
        </p:spPr>
        <p:txBody>
          <a:bodyPr lIns="91429" tIns="45715" rIns="91429" bIns="45715"/>
          <a:lstStyle/>
          <a:p>
            <a:r>
              <a:rPr lang="en-US" smtClean="0"/>
              <a:t>21 March 2024</a:t>
            </a:r>
            <a:endParaRPr lang="en-US"/>
          </a:p>
        </p:txBody>
      </p:sp>
      <p:sp>
        <p:nvSpPr>
          <p:cNvPr id="7" name="Slide Number Placeholder 6"/>
          <p:cNvSpPr>
            <a:spLocks noGrp="1"/>
          </p:cNvSpPr>
          <p:nvPr>
            <p:ph type="sldNum" sz="quarter" idx="12"/>
          </p:nvPr>
        </p:nvSpPr>
        <p:spPr/>
        <p:txBody>
          <a:bodyPr/>
          <a:lstStyle/>
          <a:p>
            <a:fld id="{CA21846E-AE05-4EAE-B4AD-471D53E7EB11}" type="slidenum">
              <a:rPr lang="en-US" smtClean="0"/>
              <a:t>‹#›</a:t>
            </a:fld>
            <a:endParaRPr lang="en-US"/>
          </a:p>
        </p:txBody>
      </p:sp>
    </p:spTree>
    <p:extLst>
      <p:ext uri="{BB962C8B-B14F-4D97-AF65-F5344CB8AC3E}">
        <p14:creationId xmlns:p14="http://schemas.microsoft.com/office/powerpoint/2010/main" val="239393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311150"/>
            <a:ext cx="9051925" cy="12954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3239" y="1812926"/>
            <a:ext cx="9051925" cy="5130799"/>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3239" y="7204075"/>
            <a:ext cx="2346325" cy="414338"/>
          </a:xfrm>
          <a:prstGeom prst="rect">
            <a:avLst/>
          </a:prstGeom>
        </p:spPr>
        <p:txBody>
          <a:bodyPr vert="horz" lIns="91429" tIns="45715" rIns="91429" bIns="45715" rtlCol="0" anchor="ctr"/>
          <a:lstStyle>
            <a:lvl1pPr algn="l">
              <a:defRPr sz="1200">
                <a:solidFill>
                  <a:schemeClr val="tx1">
                    <a:tint val="75000"/>
                  </a:schemeClr>
                </a:solidFill>
              </a:defRPr>
            </a:lvl1pPr>
          </a:lstStyle>
          <a:p>
            <a:r>
              <a:rPr lang="en-US" smtClean="0"/>
              <a:t>8/29/2023</a:t>
            </a:r>
            <a:endParaRPr lang="en-US"/>
          </a:p>
        </p:txBody>
      </p:sp>
      <p:sp>
        <p:nvSpPr>
          <p:cNvPr id="6" name="Slide Number Placeholder 5"/>
          <p:cNvSpPr>
            <a:spLocks noGrp="1"/>
          </p:cNvSpPr>
          <p:nvPr>
            <p:ph type="sldNum" sz="quarter" idx="4"/>
          </p:nvPr>
        </p:nvSpPr>
        <p:spPr>
          <a:xfrm>
            <a:off x="7208839" y="7204075"/>
            <a:ext cx="2346325" cy="414338"/>
          </a:xfrm>
          <a:prstGeom prst="rect">
            <a:avLst/>
          </a:prstGeom>
        </p:spPr>
        <p:txBody>
          <a:bodyPr vert="horz" lIns="91429" tIns="45715" rIns="91429" bIns="45715" rtlCol="0" anchor="ctr"/>
          <a:lstStyle>
            <a:lvl1pPr algn="r">
              <a:defRPr sz="1200">
                <a:solidFill>
                  <a:schemeClr val="tx1">
                    <a:tint val="75000"/>
                  </a:schemeClr>
                </a:solidFill>
              </a:defRPr>
            </a:lvl1pPr>
          </a:lstStyle>
          <a:p>
            <a:fld id="{CA21846E-AE05-4EAE-B4AD-471D53E7EB11}" type="slidenum">
              <a:rPr lang="en-US" smtClean="0"/>
              <a:t>‹#›</a:t>
            </a:fld>
            <a:endParaRPr lang="en-US"/>
          </a:p>
        </p:txBody>
      </p:sp>
    </p:spTree>
    <p:extLst>
      <p:ext uri="{BB962C8B-B14F-4D97-AF65-F5344CB8AC3E}">
        <p14:creationId xmlns:p14="http://schemas.microsoft.com/office/powerpoint/2010/main" val="209147425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dt="0"/>
  <p:txStyles>
    <p:titleStyle>
      <a:lvl1pPr algn="ctr" defTabSz="914294" rtl="0" eaLnBrk="1" latinLnBrk="0" hangingPunct="1">
        <a:spcBef>
          <a:spcPct val="0"/>
        </a:spcBef>
        <a:buNone/>
        <a:defRPr sz="4300" kern="1200">
          <a:solidFill>
            <a:schemeClr val="tx1"/>
          </a:solidFill>
          <a:latin typeface="+mj-lt"/>
          <a:ea typeface="+mj-ea"/>
          <a:cs typeface="+mj-cs"/>
        </a:defRPr>
      </a:lvl1pPr>
    </p:titleStyle>
    <p:bodyStyle>
      <a:lvl1pPr marL="342859" indent="-342859" algn="l" defTabSz="91429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3" indent="-285717" algn="l" defTabSz="91429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6" indent="-228574" algn="l" defTabSz="91429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00012"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60"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06"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2"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00"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4" rtl="0" eaLnBrk="1" latinLnBrk="0" hangingPunct="1">
        <a:defRPr sz="1800" kern="1200">
          <a:solidFill>
            <a:schemeClr val="tx1"/>
          </a:solidFill>
          <a:latin typeface="+mn-lt"/>
          <a:ea typeface="+mn-ea"/>
          <a:cs typeface="+mn-cs"/>
        </a:defRPr>
      </a:lvl1pPr>
      <a:lvl2pPr marL="457146"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0" algn="l" defTabSz="914294" rtl="0" eaLnBrk="1" latinLnBrk="0" hangingPunct="1">
        <a:defRPr sz="1800" kern="1200">
          <a:solidFill>
            <a:schemeClr val="tx1"/>
          </a:solidFill>
          <a:latin typeface="+mn-lt"/>
          <a:ea typeface="+mn-ea"/>
          <a:cs typeface="+mn-cs"/>
        </a:defRPr>
      </a:lvl4pPr>
      <a:lvl5pPr marL="1828586" algn="l" defTabSz="914294" rtl="0" eaLnBrk="1" latinLnBrk="0" hangingPunct="1">
        <a:defRPr sz="1800" kern="1200">
          <a:solidFill>
            <a:schemeClr val="tx1"/>
          </a:solidFill>
          <a:latin typeface="+mn-lt"/>
          <a:ea typeface="+mn-ea"/>
          <a:cs typeface="+mn-cs"/>
        </a:defRPr>
      </a:lvl5pPr>
      <a:lvl6pPr marL="2285732" algn="l" defTabSz="914294" rtl="0" eaLnBrk="1" latinLnBrk="0" hangingPunct="1">
        <a:defRPr sz="1800" kern="1200">
          <a:solidFill>
            <a:schemeClr val="tx1"/>
          </a:solidFill>
          <a:latin typeface="+mn-lt"/>
          <a:ea typeface="+mn-ea"/>
          <a:cs typeface="+mn-cs"/>
        </a:defRPr>
      </a:lvl6pPr>
      <a:lvl7pPr marL="2742880" algn="l" defTabSz="914294" rtl="0" eaLnBrk="1" latinLnBrk="0" hangingPunct="1">
        <a:defRPr sz="1800" kern="1200">
          <a:solidFill>
            <a:schemeClr val="tx1"/>
          </a:solidFill>
          <a:latin typeface="+mn-lt"/>
          <a:ea typeface="+mn-ea"/>
          <a:cs typeface="+mn-cs"/>
        </a:defRPr>
      </a:lvl7pPr>
      <a:lvl8pPr marL="3200026" algn="l" defTabSz="914294" rtl="0" eaLnBrk="1" latinLnBrk="0" hangingPunct="1">
        <a:defRPr sz="1800" kern="1200">
          <a:solidFill>
            <a:schemeClr val="tx1"/>
          </a:solidFill>
          <a:latin typeface="+mn-lt"/>
          <a:ea typeface="+mn-ea"/>
          <a:cs typeface="+mn-cs"/>
        </a:defRPr>
      </a:lvl8pPr>
      <a:lvl9pPr marL="3657172" algn="l" defTabSz="91429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9201" y="6737594"/>
            <a:ext cx="5434686" cy="104388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01882" tIns="50941" rIns="101882" bIns="50941" anchor="t" compatLnSpc="1"/>
          <a:lstStyle>
            <a:extLst/>
          </a:lstStyle>
          <a:p>
            <a:endParaRPr kumimoji="0" lang="en-US"/>
          </a:p>
        </p:txBody>
      </p:sp>
      <p:sp>
        <p:nvSpPr>
          <p:cNvPr id="12" name="Freeform 11"/>
          <p:cNvSpPr>
            <a:spLocks/>
          </p:cNvSpPr>
          <p:nvPr/>
        </p:nvSpPr>
        <p:spPr bwMode="auto">
          <a:xfrm>
            <a:off x="534289" y="6730879"/>
            <a:ext cx="4059496" cy="105791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01882" tIns="50941" rIns="101882" bIns="50941" anchor="t" compatLnSpc="1"/>
          <a:lstStyle>
            <a:extLst/>
          </a:lstStyle>
          <a:p>
            <a:endParaRPr kumimoji="0" lang="en-US"/>
          </a:p>
        </p:txBody>
      </p:sp>
      <p:sp>
        <p:nvSpPr>
          <p:cNvPr id="14" name="Right Triangle 13"/>
          <p:cNvSpPr>
            <a:spLocks/>
          </p:cNvSpPr>
          <p:nvPr/>
        </p:nvSpPr>
        <p:spPr bwMode="auto">
          <a:xfrm>
            <a:off x="-6646" y="6563420"/>
            <a:ext cx="3742545" cy="1224984"/>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01882" tIns="50941" rIns="101882" bIns="50941" anchor="ctr" compatLnSpc="1"/>
          <a:lstStyle>
            <a:extLst/>
          </a:lstStyle>
          <a:p>
            <a:pPr algn="ctr" eaLnBrk="1" latinLnBrk="0" hangingPunct="1"/>
            <a:endParaRPr kumimoji="0" lang="en-US"/>
          </a:p>
        </p:txBody>
      </p:sp>
      <p:cxnSp>
        <p:nvCxnSpPr>
          <p:cNvPr id="15" name="Straight Connector 14"/>
          <p:cNvCxnSpPr/>
          <p:nvPr/>
        </p:nvCxnSpPr>
        <p:spPr>
          <a:xfrm>
            <a:off x="-10160" y="6559437"/>
            <a:ext cx="3746060" cy="122896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502920" y="311256"/>
            <a:ext cx="9052560" cy="1295400"/>
          </a:xfrm>
          <a:prstGeom prst="rect">
            <a:avLst/>
          </a:prstGeom>
        </p:spPr>
        <p:txBody>
          <a:bodyPr vert="horz" lIns="101882" tIns="50941" rIns="101882" bIns="50941"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502920" y="1678839"/>
            <a:ext cx="9052560" cy="5129425"/>
          </a:xfrm>
          <a:prstGeom prst="rect">
            <a:avLst/>
          </a:prstGeom>
        </p:spPr>
        <p:txBody>
          <a:bodyPr vert="horz" lIns="101882" tIns="50941" rIns="101882" bIns="50941">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7399735" y="7262337"/>
            <a:ext cx="2112264" cy="414528"/>
          </a:xfrm>
          <a:prstGeom prst="rect">
            <a:avLst/>
          </a:prstGeom>
        </p:spPr>
        <p:txBody>
          <a:bodyPr vert="horz" lIns="101882" tIns="50941" rIns="101882" bIns="50941" anchor="b"/>
          <a:lstStyle>
            <a:lvl1pPr algn="l" eaLnBrk="1" latinLnBrk="0" hangingPunct="1">
              <a:defRPr kumimoji="0" sz="1100">
                <a:solidFill>
                  <a:schemeClr val="tx1"/>
                </a:solidFill>
              </a:defRPr>
            </a:lvl1pPr>
            <a:extLst/>
          </a:lstStyle>
          <a:p>
            <a:r>
              <a:rPr lang="en-US" smtClean="0"/>
              <a:t>8/29/2023</a:t>
            </a:r>
            <a:endParaRPr lang="en-US"/>
          </a:p>
        </p:txBody>
      </p:sp>
      <p:sp>
        <p:nvSpPr>
          <p:cNvPr id="22" name="Footer Placeholder 21"/>
          <p:cNvSpPr>
            <a:spLocks noGrp="1"/>
          </p:cNvSpPr>
          <p:nvPr>
            <p:ph type="ftr" sz="quarter" idx="3"/>
          </p:nvPr>
        </p:nvSpPr>
        <p:spPr>
          <a:xfrm>
            <a:off x="4818080" y="7262337"/>
            <a:ext cx="2585749" cy="413808"/>
          </a:xfrm>
          <a:prstGeom prst="rect">
            <a:avLst/>
          </a:prstGeom>
        </p:spPr>
        <p:txBody>
          <a:bodyPr vert="horz" lIns="101882" tIns="50941" rIns="101882" bIns="50941" anchor="b"/>
          <a:lstStyle>
            <a:lvl1pPr algn="r" eaLnBrk="1" latinLnBrk="0" hangingPunct="1">
              <a:defRPr kumimoji="0" sz="1100">
                <a:solidFill>
                  <a:schemeClr val="tx1"/>
                </a:solidFill>
              </a:defRPr>
            </a:lvl1pPr>
            <a:extLst/>
          </a:lstStyle>
          <a:p>
            <a:pPr algn="r" eaLnBrk="1" latinLnBrk="0" hangingPunct="1"/>
            <a:r>
              <a:rPr kumimoji="0" lang="en-US" sz="1100" smtClean="0">
                <a:solidFill>
                  <a:schemeClr val="tx1"/>
                </a:solidFill>
              </a:rPr>
              <a:t>21 March 2024</a:t>
            </a:r>
            <a:endParaRPr kumimoji="0" lang="en-US" sz="1100" dirty="0">
              <a:solidFill>
                <a:schemeClr val="tx1"/>
              </a:solidFill>
            </a:endParaRPr>
          </a:p>
        </p:txBody>
      </p:sp>
      <p:sp>
        <p:nvSpPr>
          <p:cNvPr id="18" name="Slide Number Placeholder 17"/>
          <p:cNvSpPr>
            <a:spLocks noGrp="1"/>
          </p:cNvSpPr>
          <p:nvPr>
            <p:ph type="sldNum" sz="quarter" idx="4"/>
          </p:nvPr>
        </p:nvSpPr>
        <p:spPr>
          <a:xfrm>
            <a:off x="9511999" y="7262337"/>
            <a:ext cx="402336" cy="413808"/>
          </a:xfrm>
          <a:prstGeom prst="rect">
            <a:avLst/>
          </a:prstGeom>
        </p:spPr>
        <p:txBody>
          <a:bodyPr vert="horz" lIns="101882" tIns="50941" rIns="101882" bIns="50941" anchor="b"/>
          <a:lstStyle>
            <a:lvl1pPr algn="r" eaLnBrk="1" latinLnBrk="0" hangingPunct="1">
              <a:defRPr kumimoji="0" sz="1100" b="0">
                <a:solidFill>
                  <a:schemeClr val="tx1"/>
                </a:solidFill>
              </a:defRPr>
            </a:lvl1pPr>
            <a:extLst/>
          </a:lstStyle>
          <a:p>
            <a:fld id="{CA21846E-AE05-4EAE-B4AD-471D53E7EB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dt="0"/>
  <p:txStyles>
    <p:titleStyle>
      <a:lvl1pPr algn="l" rtl="0" eaLnBrk="1" latinLnBrk="0" hangingPunct="1">
        <a:spcBef>
          <a:spcPct val="0"/>
        </a:spcBef>
        <a:buNone/>
        <a:defRPr kumimoji="0" sz="46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407530" indent="-285271" algn="l" rtl="0" eaLnBrk="1" latinLnBrk="0" hangingPunct="1">
        <a:spcBef>
          <a:spcPts val="446"/>
        </a:spcBef>
        <a:spcAft>
          <a:spcPts val="0"/>
        </a:spcAft>
        <a:buClr>
          <a:schemeClr val="accent1"/>
        </a:buClr>
        <a:buSzPct val="68000"/>
        <a:buFont typeface="Wingdings 3"/>
        <a:buChar char=""/>
        <a:defRPr kumimoji="0" sz="3000" kern="1200">
          <a:solidFill>
            <a:schemeClr val="tx1"/>
          </a:solidFill>
          <a:latin typeface="+mn-lt"/>
          <a:ea typeface="+mn-ea"/>
          <a:cs typeface="+mn-cs"/>
        </a:defRPr>
      </a:lvl1pPr>
      <a:lvl2pPr marL="692801" indent="-254706" algn="l" rtl="0" eaLnBrk="1" latinLnBrk="0" hangingPunct="1">
        <a:spcBef>
          <a:spcPts val="361"/>
        </a:spcBef>
        <a:buClr>
          <a:schemeClr val="accent1"/>
        </a:buClr>
        <a:buFont typeface="Verdana"/>
        <a:buChar char="◦"/>
        <a:defRPr kumimoji="0" sz="2600" kern="1200">
          <a:solidFill>
            <a:schemeClr val="tx1"/>
          </a:solidFill>
          <a:latin typeface="+mn-lt"/>
          <a:ea typeface="+mn-ea"/>
          <a:cs typeface="+mn-cs"/>
        </a:defRPr>
      </a:lvl2pPr>
      <a:lvl3pPr marL="957695" indent="-254706" algn="l" rtl="0" eaLnBrk="1" latinLnBrk="0" hangingPunct="1">
        <a:spcBef>
          <a:spcPts val="390"/>
        </a:spcBef>
        <a:buClr>
          <a:schemeClr val="accent2"/>
        </a:buClr>
        <a:buSzPct val="100000"/>
        <a:buFont typeface="Wingdings 2"/>
        <a:buChar char=""/>
        <a:defRPr kumimoji="0" sz="2300" kern="1200">
          <a:solidFill>
            <a:schemeClr val="tx1"/>
          </a:solidFill>
          <a:latin typeface="+mn-lt"/>
          <a:ea typeface="+mn-ea"/>
          <a:cs typeface="+mn-cs"/>
        </a:defRPr>
      </a:lvl3pPr>
      <a:lvl4pPr marL="1273531" indent="-254706" algn="l" rtl="0" eaLnBrk="1" latinLnBrk="0" hangingPunct="1">
        <a:spcBef>
          <a:spcPts val="390"/>
        </a:spcBef>
        <a:buClr>
          <a:schemeClr val="accent2"/>
        </a:buClr>
        <a:buFont typeface="Wingdings 2"/>
        <a:buChar char=""/>
        <a:defRPr kumimoji="0" sz="2100" kern="1200">
          <a:solidFill>
            <a:schemeClr val="tx1"/>
          </a:solidFill>
          <a:latin typeface="+mn-lt"/>
          <a:ea typeface="+mn-ea"/>
          <a:cs typeface="+mn-cs"/>
        </a:defRPr>
      </a:lvl4pPr>
      <a:lvl5pPr marL="1528237" indent="-254706" algn="l" rtl="0" eaLnBrk="1" latinLnBrk="0" hangingPunct="1">
        <a:spcBef>
          <a:spcPts val="390"/>
        </a:spcBef>
        <a:buClr>
          <a:schemeClr val="accent2"/>
        </a:buClr>
        <a:buFont typeface="Wingdings 2"/>
        <a:buChar char=""/>
        <a:defRPr kumimoji="0" sz="2000" kern="1200">
          <a:solidFill>
            <a:schemeClr val="tx1"/>
          </a:solidFill>
          <a:latin typeface="+mn-lt"/>
          <a:ea typeface="+mn-ea"/>
          <a:cs typeface="+mn-cs"/>
        </a:defRPr>
      </a:lvl5pPr>
      <a:lvl6pPr marL="1782943" indent="-254706" algn="l" rtl="0" eaLnBrk="1" latinLnBrk="0" hangingPunct="1">
        <a:spcBef>
          <a:spcPts val="390"/>
        </a:spcBef>
        <a:buClr>
          <a:schemeClr val="accent3"/>
        </a:buClr>
        <a:buFont typeface="Wingdings 2"/>
        <a:buChar char=""/>
        <a:defRPr kumimoji="0" sz="2000" kern="1200">
          <a:solidFill>
            <a:schemeClr val="tx1"/>
          </a:solidFill>
          <a:latin typeface="+mn-lt"/>
          <a:ea typeface="+mn-ea"/>
          <a:cs typeface="+mn-cs"/>
        </a:defRPr>
      </a:lvl6pPr>
      <a:lvl7pPr marL="2037649" indent="-254706" algn="l" rtl="0" eaLnBrk="1" latinLnBrk="0" hangingPunct="1">
        <a:spcBef>
          <a:spcPts val="390"/>
        </a:spcBef>
        <a:buClr>
          <a:schemeClr val="accent3"/>
        </a:buClr>
        <a:buFont typeface="Wingdings 2"/>
        <a:buChar char=""/>
        <a:defRPr kumimoji="0" sz="1800" kern="1200">
          <a:solidFill>
            <a:schemeClr val="tx1"/>
          </a:solidFill>
          <a:latin typeface="+mn-lt"/>
          <a:ea typeface="+mn-ea"/>
          <a:cs typeface="+mn-cs"/>
        </a:defRPr>
      </a:lvl7pPr>
      <a:lvl8pPr marL="2292355" indent="-254706" algn="l" rtl="0" eaLnBrk="1" latinLnBrk="0" hangingPunct="1">
        <a:spcBef>
          <a:spcPts val="390"/>
        </a:spcBef>
        <a:buClr>
          <a:schemeClr val="accent3"/>
        </a:buClr>
        <a:buFont typeface="Wingdings 2"/>
        <a:buChar char=""/>
        <a:defRPr kumimoji="0" sz="1800" kern="1200">
          <a:solidFill>
            <a:schemeClr val="tx1"/>
          </a:solidFill>
          <a:latin typeface="+mn-lt"/>
          <a:ea typeface="+mn-ea"/>
          <a:cs typeface="+mn-cs"/>
        </a:defRPr>
      </a:lvl8pPr>
      <a:lvl9pPr marL="2547061" indent="-254706" algn="l" rtl="0" eaLnBrk="1" latinLnBrk="0" hangingPunct="1">
        <a:spcBef>
          <a:spcPts val="390"/>
        </a:spcBef>
        <a:buClr>
          <a:schemeClr val="accent3"/>
        </a:buClr>
        <a:buFont typeface="Wingdings 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hyperlink" Target="https://www.ntia.gov/other-publication/2022/memorandum-understanding-between-fcc-and-ntia"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1698172" y="1727200"/>
            <a:ext cx="6647543" cy="1789723"/>
          </a:xfrm>
        </p:spPr>
        <p:txBody>
          <a:bodyPr/>
          <a:lstStyle/>
          <a:p>
            <a:r>
              <a:rPr lang="en-US" dirty="0"/>
              <a:t>LaRC Spectrum Management</a:t>
            </a:r>
          </a:p>
        </p:txBody>
      </p:sp>
      <p:sp>
        <p:nvSpPr>
          <p:cNvPr id="131075" name="Rectangle 3"/>
          <p:cNvSpPr>
            <a:spLocks noGrp="1" noChangeArrowheads="1"/>
          </p:cNvSpPr>
          <p:nvPr>
            <p:ph type="subTitle" idx="1"/>
          </p:nvPr>
        </p:nvSpPr>
        <p:spPr/>
        <p:txBody>
          <a:bodyPr/>
          <a:lstStyle/>
          <a:p>
            <a:r>
              <a:rPr lang="en-US" cap="small" dirty="0" smtClean="0"/>
              <a:t> </a:t>
            </a:r>
            <a:endParaRPr lang="en-US" cap="small" dirty="0"/>
          </a:p>
        </p:txBody>
      </p:sp>
      <p:pic>
        <p:nvPicPr>
          <p:cNvPr id="131097" name="Picture 25" descr="NASA insigniaCMYK"/>
          <p:cNvPicPr preferRelativeResize="0">
            <a:picLocks noChangeAspect="1" noChangeArrowheads="1"/>
          </p:cNvPicPr>
          <p:nvPr/>
        </p:nvPicPr>
        <p:blipFill>
          <a:blip r:embed="rId3"/>
          <a:srcRect/>
          <a:stretch>
            <a:fillRect/>
          </a:stretch>
        </p:blipFill>
        <p:spPr bwMode="auto">
          <a:xfrm>
            <a:off x="8839201" y="285751"/>
            <a:ext cx="931863" cy="746125"/>
          </a:xfrm>
          <a:prstGeom prst="rect">
            <a:avLst/>
          </a:prstGeom>
          <a:noFill/>
          <a:ln w="9525">
            <a:noFill/>
            <a:miter lim="800000"/>
            <a:headEnd/>
            <a:tailEnd/>
          </a:ln>
        </p:spPr>
      </p:pic>
      <p:sp>
        <p:nvSpPr>
          <p:cNvPr id="5" name="TextBox 4"/>
          <p:cNvSpPr txBox="1"/>
          <p:nvPr/>
        </p:nvSpPr>
        <p:spPr>
          <a:xfrm>
            <a:off x="5345280" y="5107315"/>
            <a:ext cx="4425784" cy="707876"/>
          </a:xfrm>
          <a:prstGeom prst="rect">
            <a:avLst/>
          </a:prstGeom>
          <a:noFill/>
        </p:spPr>
        <p:txBody>
          <a:bodyPr wrap="square" lIns="91429" tIns="45715" rIns="91429" bIns="45715" rtlCol="0">
            <a:spAutoFit/>
          </a:bodyPr>
          <a:lstStyle/>
          <a:p>
            <a:pPr algn="r"/>
            <a:r>
              <a:rPr lang="en-US" sz="2000" b="1" i="1" dirty="0"/>
              <a:t>   </a:t>
            </a:r>
            <a:r>
              <a:rPr lang="en-US" sz="2000" b="1" i="1" dirty="0" smtClean="0"/>
              <a:t>Lee Joyce</a:t>
            </a:r>
          </a:p>
          <a:p>
            <a:pPr algn="r"/>
            <a:r>
              <a:rPr lang="en-US" sz="2000" b="1" i="1" dirty="0" smtClean="0"/>
              <a:t>LaRC ALT RF Spectrum Manager</a:t>
            </a:r>
            <a:endParaRPr lang="en-US" sz="20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To fulfill the national and international spectrum requirements as part of the federal government, NASA HQ and Centers have spectrum management offices to administer and coordinate the efforts of the </a:t>
            </a:r>
            <a:r>
              <a:rPr lang="en-US" dirty="0" smtClean="0"/>
              <a:t>Agency</a:t>
            </a:r>
          </a:p>
          <a:p>
            <a:endParaRPr lang="en-US" dirty="0"/>
          </a:p>
          <a:p>
            <a:r>
              <a:rPr lang="en-US" dirty="0" smtClean="0"/>
              <a:t>Each </a:t>
            </a:r>
            <a:r>
              <a:rPr lang="en-US" dirty="0"/>
              <a:t>Center has a Level 3 Spectrum Manager (SM) office to coordinate the activities on Center, with other Centers, and other spectrum users.</a:t>
            </a:r>
          </a:p>
        </p:txBody>
      </p:sp>
      <p:sp>
        <p:nvSpPr>
          <p:cNvPr id="2" name="Title 1"/>
          <p:cNvSpPr>
            <a:spLocks noGrp="1"/>
          </p:cNvSpPr>
          <p:nvPr>
            <p:ph type="title"/>
          </p:nvPr>
        </p:nvSpPr>
        <p:spPr/>
        <p:txBody>
          <a:bodyPr/>
          <a:lstStyle/>
          <a:p>
            <a:r>
              <a:rPr lang="en-US" dirty="0"/>
              <a:t>Why Are We Here?</a:t>
            </a:r>
          </a:p>
        </p:txBody>
      </p:sp>
      <p:sp>
        <p:nvSpPr>
          <p:cNvPr id="7" name="Footer Placeholder 6"/>
          <p:cNvSpPr>
            <a:spLocks noGrp="1"/>
          </p:cNvSpPr>
          <p:nvPr>
            <p:ph type="ftr" sz="quarter" idx="11"/>
          </p:nvPr>
        </p:nvSpPr>
        <p:spPr>
          <a:xfrm>
            <a:off x="129539" y="7199584"/>
            <a:ext cx="2585749" cy="413808"/>
          </a:xfrm>
        </p:spPr>
        <p:txBody>
          <a:bodyPr/>
          <a:lstStyle/>
          <a:p>
            <a:pPr algn="l"/>
            <a:r>
              <a:rPr kumimoji="0" lang="en-US" smtClean="0"/>
              <a:t>21 March 2024</a:t>
            </a:r>
            <a:endParaRPr kumimoji="0" lang="en-US" dirty="0"/>
          </a:p>
        </p:txBody>
      </p:sp>
      <p:sp>
        <p:nvSpPr>
          <p:cNvPr id="8" name="Slide Number Placeholder 7"/>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10</a:t>
            </a:fld>
            <a:endParaRPr kumimoji="0" lang="en-US"/>
          </a:p>
        </p:txBody>
      </p:sp>
    </p:spTree>
    <p:extLst>
      <p:ext uri="{BB962C8B-B14F-4D97-AF65-F5344CB8AC3E}">
        <p14:creationId xmlns:p14="http://schemas.microsoft.com/office/powerpoint/2010/main" val="3628591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NASA Governing Documents</a:t>
            </a:r>
          </a:p>
          <a:p>
            <a:pPr lvl="1"/>
            <a:r>
              <a:rPr lang="en-US" dirty="0"/>
              <a:t>NPR 2570.1 governing missions, programs, and projects needing RF spectrum to properly adhere to spectrum guidelines as part of their engineering and fiscal </a:t>
            </a:r>
            <a:r>
              <a:rPr lang="en-US" dirty="0" smtClean="0"/>
              <a:t>requirements</a:t>
            </a:r>
          </a:p>
          <a:p>
            <a:pPr lvl="1"/>
            <a:endParaRPr lang="en-US" dirty="0"/>
          </a:p>
          <a:p>
            <a:pPr lvl="1"/>
            <a:r>
              <a:rPr lang="en-US" dirty="0"/>
              <a:t>NPD 2570.5 stating that the Center shall ensure that all spectrum users on Center meet the requirements of the International Telecommunications Union (ITU), National Telecommunications and Information Administration (NTIA), and other regulations in their processes and design </a:t>
            </a:r>
            <a:r>
              <a:rPr lang="en-US" dirty="0" smtClean="0"/>
              <a:t>efforts</a:t>
            </a:r>
            <a:endParaRPr lang="en-US" dirty="0"/>
          </a:p>
        </p:txBody>
      </p:sp>
      <p:sp>
        <p:nvSpPr>
          <p:cNvPr id="2" name="Title 1"/>
          <p:cNvSpPr>
            <a:spLocks noGrp="1"/>
          </p:cNvSpPr>
          <p:nvPr>
            <p:ph type="title"/>
          </p:nvPr>
        </p:nvSpPr>
        <p:spPr/>
        <p:txBody>
          <a:bodyPr/>
          <a:lstStyle/>
          <a:p>
            <a:r>
              <a:rPr lang="en-US" dirty="0"/>
              <a:t>Why Are We Here?</a:t>
            </a:r>
          </a:p>
        </p:txBody>
      </p:sp>
      <p:sp>
        <p:nvSpPr>
          <p:cNvPr id="7" name="Footer Placeholder 6"/>
          <p:cNvSpPr>
            <a:spLocks noGrp="1"/>
          </p:cNvSpPr>
          <p:nvPr>
            <p:ph type="ftr" sz="quarter" idx="11"/>
          </p:nvPr>
        </p:nvSpPr>
        <p:spPr>
          <a:xfrm>
            <a:off x="246080" y="7235443"/>
            <a:ext cx="2585749" cy="413808"/>
          </a:xfrm>
        </p:spPr>
        <p:txBody>
          <a:bodyPr/>
          <a:lstStyle/>
          <a:p>
            <a:pPr algn="l"/>
            <a:r>
              <a:rPr kumimoji="0" lang="en-US" smtClean="0"/>
              <a:t>21 March 2024</a:t>
            </a:r>
            <a:endParaRPr kumimoji="0" lang="en-US" dirty="0"/>
          </a:p>
        </p:txBody>
      </p:sp>
      <p:sp>
        <p:nvSpPr>
          <p:cNvPr id="8" name="Slide Number Placeholder 7"/>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11</a:t>
            </a:fld>
            <a:endParaRPr kumimoji="0" lang="en-US"/>
          </a:p>
        </p:txBody>
      </p:sp>
    </p:spTree>
    <p:extLst>
      <p:ext uri="{BB962C8B-B14F-4D97-AF65-F5344CB8AC3E}">
        <p14:creationId xmlns:p14="http://schemas.microsoft.com/office/powerpoint/2010/main" val="3263121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LaRC Governing Documents</a:t>
            </a:r>
          </a:p>
          <a:p>
            <a:pPr lvl="1"/>
            <a:r>
              <a:rPr lang="en-US" dirty="0"/>
              <a:t>LPR 2570.5 outlines activities by Branches and projects in letting the Spectrum Manager know current and future spectrum needs, activities using the RF spectrum and needing licensure/certification, interference issues, etc</a:t>
            </a:r>
            <a:r>
              <a:rPr lang="en-US" dirty="0" smtClean="0"/>
              <a:t>.</a:t>
            </a:r>
          </a:p>
          <a:p>
            <a:pPr lvl="1"/>
            <a:endParaRPr lang="en-US" sz="1100" dirty="0"/>
          </a:p>
          <a:p>
            <a:pPr lvl="1"/>
            <a:r>
              <a:rPr lang="en-US" dirty="0"/>
              <a:t>CP-5511 – Frequency coordination for on-center </a:t>
            </a:r>
            <a:r>
              <a:rPr lang="en-US" dirty="0" smtClean="0"/>
              <a:t>ops</a:t>
            </a:r>
          </a:p>
          <a:p>
            <a:pPr lvl="1"/>
            <a:endParaRPr lang="en-US" sz="1100" dirty="0"/>
          </a:p>
          <a:p>
            <a:pPr lvl="1"/>
            <a:r>
              <a:rPr lang="en-US" dirty="0"/>
              <a:t>CP-5512 – Requesting RFA and STA for “major” systems, i.e., those systems having potential impacts beyond Center boundaries such as radars or satellites, even CubeSats</a:t>
            </a:r>
          </a:p>
        </p:txBody>
      </p:sp>
      <p:sp>
        <p:nvSpPr>
          <p:cNvPr id="2" name="Title 1"/>
          <p:cNvSpPr>
            <a:spLocks noGrp="1"/>
          </p:cNvSpPr>
          <p:nvPr>
            <p:ph type="title"/>
          </p:nvPr>
        </p:nvSpPr>
        <p:spPr/>
        <p:txBody>
          <a:bodyPr/>
          <a:lstStyle/>
          <a:p>
            <a:r>
              <a:rPr lang="en-US" dirty="0"/>
              <a:t>Why Are We Here?</a:t>
            </a:r>
          </a:p>
        </p:txBody>
      </p:sp>
      <p:sp>
        <p:nvSpPr>
          <p:cNvPr id="7" name="Footer Placeholder 6"/>
          <p:cNvSpPr>
            <a:spLocks noGrp="1"/>
          </p:cNvSpPr>
          <p:nvPr>
            <p:ph type="ftr" sz="quarter" idx="11"/>
          </p:nvPr>
        </p:nvSpPr>
        <p:spPr>
          <a:xfrm>
            <a:off x="171450" y="7224237"/>
            <a:ext cx="1652299" cy="413808"/>
          </a:xfrm>
        </p:spPr>
        <p:txBody>
          <a:bodyPr/>
          <a:lstStyle/>
          <a:p>
            <a:pPr algn="l"/>
            <a:r>
              <a:rPr kumimoji="0" lang="en-US" dirty="0" smtClean="0"/>
              <a:t>21 March 2024</a:t>
            </a:r>
            <a:endParaRPr kumimoji="0" lang="en-US" dirty="0"/>
          </a:p>
        </p:txBody>
      </p:sp>
      <p:sp>
        <p:nvSpPr>
          <p:cNvPr id="8" name="Slide Number Placeholder 7"/>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12</a:t>
            </a:fld>
            <a:endParaRPr kumimoji="0" lang="en-US"/>
          </a:p>
        </p:txBody>
      </p:sp>
    </p:spTree>
    <p:extLst>
      <p:ext uri="{BB962C8B-B14F-4D97-AF65-F5344CB8AC3E}">
        <p14:creationId xmlns:p14="http://schemas.microsoft.com/office/powerpoint/2010/main" val="3881693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687804"/>
            <a:ext cx="9052560" cy="5129425"/>
          </a:xfrm>
        </p:spPr>
        <p:txBody>
          <a:bodyPr>
            <a:normAutofit/>
          </a:bodyPr>
          <a:lstStyle/>
          <a:p>
            <a:r>
              <a:rPr lang="en-US" dirty="0"/>
              <a:t>To Assist the Center in Meeting NPR 2570.1 and LPR 2570.5: </a:t>
            </a:r>
          </a:p>
          <a:p>
            <a:pPr lvl="1"/>
            <a:r>
              <a:rPr lang="en-US" sz="2500" dirty="0"/>
              <a:t>LaRC Spectrum Manager Coordinates all the Radio Frequency (RF) spectrum requirements pertaining to activities and projects involving Langley Research Center (LaRC) with the Agency Spectrum Program Manager, in compliance with NPD 2570.5 and NPR 2570.1. Assigns experimental call signs for NASA radio nets, when applicable. Authorizes the operation of RF-emitting devices and equipment. Assists in resolving spectrum interference cases.</a:t>
            </a:r>
          </a:p>
        </p:txBody>
      </p:sp>
      <p:sp>
        <p:nvSpPr>
          <p:cNvPr id="2" name="Title 1"/>
          <p:cNvSpPr>
            <a:spLocks noGrp="1"/>
          </p:cNvSpPr>
          <p:nvPr>
            <p:ph type="title"/>
          </p:nvPr>
        </p:nvSpPr>
        <p:spPr/>
        <p:txBody>
          <a:bodyPr/>
          <a:lstStyle/>
          <a:p>
            <a:r>
              <a:rPr lang="en-US" dirty="0"/>
              <a:t>What Is Required?</a:t>
            </a:r>
          </a:p>
        </p:txBody>
      </p:sp>
      <p:sp>
        <p:nvSpPr>
          <p:cNvPr id="7" name="Footer Placeholder 6"/>
          <p:cNvSpPr>
            <a:spLocks noGrp="1"/>
          </p:cNvSpPr>
          <p:nvPr>
            <p:ph type="ftr" sz="quarter" idx="11"/>
          </p:nvPr>
        </p:nvSpPr>
        <p:spPr>
          <a:xfrm>
            <a:off x="183327" y="7217514"/>
            <a:ext cx="2585749" cy="413808"/>
          </a:xfrm>
        </p:spPr>
        <p:txBody>
          <a:bodyPr/>
          <a:lstStyle/>
          <a:p>
            <a:pPr algn="l"/>
            <a:r>
              <a:rPr kumimoji="0" lang="en-US" dirty="0" smtClean="0"/>
              <a:t>21 March 2024</a:t>
            </a:r>
            <a:endParaRPr kumimoji="0" lang="en-US" dirty="0"/>
          </a:p>
        </p:txBody>
      </p:sp>
      <p:sp>
        <p:nvSpPr>
          <p:cNvPr id="8" name="Slide Number Placeholder 7"/>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13</a:t>
            </a:fld>
            <a:endParaRPr kumimoji="0" lang="en-US"/>
          </a:p>
        </p:txBody>
      </p:sp>
    </p:spTree>
    <p:extLst>
      <p:ext uri="{BB962C8B-B14F-4D97-AF65-F5344CB8AC3E}">
        <p14:creationId xmlns:p14="http://schemas.microsoft.com/office/powerpoint/2010/main" val="2581028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US Government</a:t>
            </a:r>
          </a:p>
          <a:p>
            <a:pPr lvl="1"/>
            <a:r>
              <a:rPr lang="en-US" dirty="0"/>
              <a:t>Langley AFB &amp; FAA frequency coordination</a:t>
            </a:r>
          </a:p>
          <a:p>
            <a:pPr lvl="1"/>
            <a:r>
              <a:rPr lang="en-US" dirty="0"/>
              <a:t>NRAO interference prevention from LaRC</a:t>
            </a:r>
          </a:p>
          <a:p>
            <a:pPr lvl="1"/>
            <a:r>
              <a:rPr lang="en-US" dirty="0"/>
              <a:t>Other Government Agencies frequency coordination, as </a:t>
            </a:r>
            <a:r>
              <a:rPr lang="en-US" dirty="0" smtClean="0"/>
              <a:t>required</a:t>
            </a:r>
          </a:p>
          <a:p>
            <a:pPr lvl="1"/>
            <a:endParaRPr lang="en-US" dirty="0" smtClean="0"/>
          </a:p>
          <a:p>
            <a:pPr lvl="0"/>
            <a:r>
              <a:rPr lang="en-US" sz="3000" dirty="0">
                <a:solidFill>
                  <a:prstClr val="black"/>
                </a:solidFill>
              </a:rPr>
              <a:t>NASA Agency Level</a:t>
            </a:r>
          </a:p>
          <a:p>
            <a:pPr lvl="1"/>
            <a:r>
              <a:rPr lang="en-US" sz="2600" dirty="0">
                <a:solidFill>
                  <a:prstClr val="black"/>
                </a:solidFill>
              </a:rPr>
              <a:t>National (primary) and International (secondary) Spectrum uses</a:t>
            </a:r>
          </a:p>
          <a:p>
            <a:pPr lvl="1"/>
            <a:r>
              <a:rPr lang="en-US" sz="2600" dirty="0">
                <a:solidFill>
                  <a:prstClr val="black"/>
                </a:solidFill>
              </a:rPr>
              <a:t>WFF cooperatively coordinate frequencies</a:t>
            </a:r>
          </a:p>
          <a:p>
            <a:pPr lvl="1"/>
            <a:r>
              <a:rPr lang="en-US" sz="2600" dirty="0">
                <a:solidFill>
                  <a:prstClr val="black"/>
                </a:solidFill>
              </a:rPr>
              <a:t>Other NASA Centers cooperatively coordinate frequencies, as needed.</a:t>
            </a:r>
          </a:p>
          <a:p>
            <a:pPr lvl="1"/>
            <a:endParaRPr lang="en-US" dirty="0"/>
          </a:p>
        </p:txBody>
      </p:sp>
      <p:sp>
        <p:nvSpPr>
          <p:cNvPr id="2" name="Title 1"/>
          <p:cNvSpPr>
            <a:spLocks noGrp="1"/>
          </p:cNvSpPr>
          <p:nvPr>
            <p:ph type="title"/>
          </p:nvPr>
        </p:nvSpPr>
        <p:spPr/>
        <p:txBody>
          <a:bodyPr>
            <a:normAutofit fontScale="90000"/>
          </a:bodyPr>
          <a:lstStyle/>
          <a:p>
            <a:r>
              <a:rPr lang="en-US" dirty="0"/>
              <a:t>What Functions Do We Provide?</a:t>
            </a:r>
          </a:p>
        </p:txBody>
      </p:sp>
      <p:sp>
        <p:nvSpPr>
          <p:cNvPr id="7" name="Footer Placeholder 6"/>
          <p:cNvSpPr>
            <a:spLocks noGrp="1"/>
          </p:cNvSpPr>
          <p:nvPr>
            <p:ph type="ftr" sz="quarter" idx="11"/>
          </p:nvPr>
        </p:nvSpPr>
        <p:spPr>
          <a:xfrm>
            <a:off x="290903" y="7226478"/>
            <a:ext cx="2585749" cy="413808"/>
          </a:xfrm>
        </p:spPr>
        <p:txBody>
          <a:bodyPr/>
          <a:lstStyle/>
          <a:p>
            <a:pPr algn="l"/>
            <a:r>
              <a:rPr kumimoji="0" lang="en-US" smtClean="0"/>
              <a:t>21 March 2024</a:t>
            </a:r>
            <a:endParaRPr kumimoji="0" lang="en-US" dirty="0"/>
          </a:p>
        </p:txBody>
      </p:sp>
      <p:sp>
        <p:nvSpPr>
          <p:cNvPr id="8" name="Slide Number Placeholder 7"/>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14</a:t>
            </a:fld>
            <a:endParaRPr kumimoji="0" lang="en-US"/>
          </a:p>
        </p:txBody>
      </p:sp>
    </p:spTree>
    <p:extLst>
      <p:ext uri="{BB962C8B-B14F-4D97-AF65-F5344CB8AC3E}">
        <p14:creationId xmlns:p14="http://schemas.microsoft.com/office/powerpoint/2010/main" val="3629127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solidFill>
                  <a:prstClr val="black"/>
                </a:solidFill>
              </a:rPr>
              <a:t>Langley </a:t>
            </a:r>
            <a:r>
              <a:rPr lang="en-US" dirty="0">
                <a:solidFill>
                  <a:prstClr val="black"/>
                </a:solidFill>
              </a:rPr>
              <a:t>Center Level</a:t>
            </a:r>
          </a:p>
          <a:p>
            <a:pPr lvl="1"/>
            <a:r>
              <a:rPr lang="en-US" dirty="0">
                <a:solidFill>
                  <a:prstClr val="black"/>
                </a:solidFill>
              </a:rPr>
              <a:t>Frequency assessment and de-confliction, as needed</a:t>
            </a:r>
          </a:p>
          <a:p>
            <a:pPr lvl="1"/>
            <a:r>
              <a:rPr lang="en-US" dirty="0">
                <a:solidFill>
                  <a:prstClr val="black"/>
                </a:solidFill>
              </a:rPr>
              <a:t>Engineering and R&amp;D Support for design reviews </a:t>
            </a:r>
          </a:p>
          <a:p>
            <a:pPr lvl="1"/>
            <a:r>
              <a:rPr lang="en-US" dirty="0">
                <a:solidFill>
                  <a:prstClr val="black"/>
                </a:solidFill>
              </a:rPr>
              <a:t>Flight Operations Support</a:t>
            </a:r>
          </a:p>
          <a:p>
            <a:pPr lvl="1"/>
            <a:r>
              <a:rPr lang="en-US" dirty="0">
                <a:solidFill>
                  <a:prstClr val="black"/>
                </a:solidFill>
              </a:rPr>
              <a:t>RF Interference Resolution</a:t>
            </a:r>
          </a:p>
          <a:p>
            <a:pPr lvl="1"/>
            <a:r>
              <a:rPr lang="en-US" dirty="0">
                <a:solidFill>
                  <a:prstClr val="black"/>
                </a:solidFill>
              </a:rPr>
              <a:t>SME Assistance for measurement and analysis; e.g., radio link budget analysis, RF device characterization</a:t>
            </a:r>
          </a:p>
          <a:p>
            <a:pPr lvl="1"/>
            <a:endParaRPr lang="en-US" dirty="0" smtClean="0"/>
          </a:p>
          <a:p>
            <a:pPr lvl="1"/>
            <a:endParaRPr lang="en-US" dirty="0"/>
          </a:p>
        </p:txBody>
      </p:sp>
      <p:sp>
        <p:nvSpPr>
          <p:cNvPr id="2" name="Title 1"/>
          <p:cNvSpPr>
            <a:spLocks noGrp="1"/>
          </p:cNvSpPr>
          <p:nvPr>
            <p:ph type="title"/>
          </p:nvPr>
        </p:nvSpPr>
        <p:spPr/>
        <p:txBody>
          <a:bodyPr>
            <a:normAutofit fontScale="90000"/>
          </a:bodyPr>
          <a:lstStyle/>
          <a:p>
            <a:r>
              <a:rPr lang="en-US" dirty="0"/>
              <a:t>What Functions Do We Provide?</a:t>
            </a:r>
          </a:p>
        </p:txBody>
      </p:sp>
      <p:sp>
        <p:nvSpPr>
          <p:cNvPr id="7" name="Footer Placeholder 6"/>
          <p:cNvSpPr>
            <a:spLocks noGrp="1"/>
          </p:cNvSpPr>
          <p:nvPr>
            <p:ph type="ftr" sz="quarter" idx="11"/>
          </p:nvPr>
        </p:nvSpPr>
        <p:spPr>
          <a:xfrm>
            <a:off x="299868" y="7226478"/>
            <a:ext cx="2585749" cy="413808"/>
          </a:xfrm>
        </p:spPr>
        <p:txBody>
          <a:bodyPr/>
          <a:lstStyle/>
          <a:p>
            <a:pPr algn="l"/>
            <a:r>
              <a:rPr kumimoji="0" lang="en-US" smtClean="0"/>
              <a:t>21 March 2024</a:t>
            </a:r>
            <a:endParaRPr kumimoji="0" lang="en-US" dirty="0"/>
          </a:p>
        </p:txBody>
      </p:sp>
      <p:sp>
        <p:nvSpPr>
          <p:cNvPr id="8" name="Slide Number Placeholder 7"/>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15</a:t>
            </a:fld>
            <a:endParaRPr kumimoji="0" lang="en-US"/>
          </a:p>
        </p:txBody>
      </p:sp>
    </p:spTree>
    <p:extLst>
      <p:ext uri="{BB962C8B-B14F-4D97-AF65-F5344CB8AC3E}">
        <p14:creationId xmlns:p14="http://schemas.microsoft.com/office/powerpoint/2010/main" val="3858521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Spectrum Certification for devices</a:t>
            </a:r>
          </a:p>
          <a:p>
            <a:pPr lvl="1"/>
            <a:r>
              <a:rPr lang="en-US" b="1" dirty="0">
                <a:solidFill>
                  <a:srgbClr val="0000FF"/>
                </a:solidFill>
              </a:rPr>
              <a:t>If it emits RF, we need to be in the loop</a:t>
            </a:r>
            <a:r>
              <a:rPr lang="en-US" dirty="0">
                <a:solidFill>
                  <a:srgbClr val="0000FF"/>
                </a:solidFill>
              </a:rPr>
              <a:t>; </a:t>
            </a:r>
            <a:r>
              <a:rPr lang="en-US" dirty="0"/>
              <a:t>Everything from office equipment through satellites and instruments (see LMS-CP-5511 and LMS-CP-5512)</a:t>
            </a:r>
          </a:p>
          <a:p>
            <a:pPr lvl="1"/>
            <a:r>
              <a:rPr lang="en-US" dirty="0"/>
              <a:t>Start with the LF400 to detail the needs</a:t>
            </a:r>
          </a:p>
          <a:p>
            <a:pPr lvl="1"/>
            <a:r>
              <a:rPr lang="en-US" dirty="0"/>
              <a:t>Note: Major systems need a </a:t>
            </a:r>
            <a:r>
              <a:rPr lang="en-US" i="1" dirty="0"/>
              <a:t>System Review </a:t>
            </a:r>
            <a:r>
              <a:rPr lang="en-US" dirty="0"/>
              <a:t>document</a:t>
            </a:r>
          </a:p>
          <a:p>
            <a:r>
              <a:rPr lang="en-US" dirty="0"/>
              <a:t>Assistance in resolving RF interference issues</a:t>
            </a:r>
          </a:p>
          <a:p>
            <a:r>
              <a:rPr lang="en-US" dirty="0"/>
              <a:t>Support for RF link analysis support</a:t>
            </a:r>
          </a:p>
          <a:p>
            <a:r>
              <a:rPr lang="en-US" dirty="0"/>
              <a:t>Support for RF-related measurements</a:t>
            </a:r>
          </a:p>
          <a:p>
            <a:r>
              <a:rPr lang="en-US" dirty="0"/>
              <a:t>Coordination with LaRC and local federal users, and regional emergency communications entities</a:t>
            </a:r>
          </a:p>
        </p:txBody>
      </p:sp>
      <p:sp>
        <p:nvSpPr>
          <p:cNvPr id="2" name="Title 1"/>
          <p:cNvSpPr>
            <a:spLocks noGrp="1"/>
          </p:cNvSpPr>
          <p:nvPr>
            <p:ph type="title"/>
          </p:nvPr>
        </p:nvSpPr>
        <p:spPr/>
        <p:txBody>
          <a:bodyPr>
            <a:normAutofit fontScale="90000"/>
          </a:bodyPr>
          <a:lstStyle/>
          <a:p>
            <a:r>
              <a:rPr lang="en-US" dirty="0"/>
              <a:t>What Functions Do We Provide?</a:t>
            </a:r>
          </a:p>
        </p:txBody>
      </p:sp>
      <p:sp>
        <p:nvSpPr>
          <p:cNvPr id="7" name="Footer Placeholder 6"/>
          <p:cNvSpPr>
            <a:spLocks noGrp="1"/>
          </p:cNvSpPr>
          <p:nvPr>
            <p:ph type="ftr" sz="quarter" idx="11"/>
          </p:nvPr>
        </p:nvSpPr>
        <p:spPr>
          <a:xfrm>
            <a:off x="281939" y="7244407"/>
            <a:ext cx="2585749" cy="413808"/>
          </a:xfrm>
        </p:spPr>
        <p:txBody>
          <a:bodyPr/>
          <a:lstStyle/>
          <a:p>
            <a:pPr algn="l"/>
            <a:r>
              <a:rPr kumimoji="0" lang="en-US" smtClean="0"/>
              <a:t>21 March 2024</a:t>
            </a:r>
            <a:endParaRPr kumimoji="0" lang="en-US" dirty="0"/>
          </a:p>
        </p:txBody>
      </p:sp>
      <p:sp>
        <p:nvSpPr>
          <p:cNvPr id="8" name="Slide Number Placeholder 7"/>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16</a:t>
            </a:fld>
            <a:endParaRPr kumimoji="0" lang="en-US"/>
          </a:p>
        </p:txBody>
      </p:sp>
    </p:spTree>
    <p:extLst>
      <p:ext uri="{BB962C8B-B14F-4D97-AF65-F5344CB8AC3E}">
        <p14:creationId xmlns:p14="http://schemas.microsoft.com/office/powerpoint/2010/main" val="2164775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919" y="475260"/>
            <a:ext cx="7478607" cy="1477716"/>
          </a:xfrm>
        </p:spPr>
        <p:txBody>
          <a:bodyPr>
            <a:normAutofit fontScale="90000"/>
          </a:bodyPr>
          <a:lstStyle/>
          <a:p>
            <a:r>
              <a:rPr lang="en-US" dirty="0" smtClean="0"/>
              <a:t>CITR Typical </a:t>
            </a:r>
            <a:r>
              <a:rPr lang="en-US" dirty="0"/>
              <a:t>Process Steps</a:t>
            </a:r>
          </a:p>
        </p:txBody>
      </p:sp>
      <p:sp>
        <p:nvSpPr>
          <p:cNvPr id="7" name="Rectangle 6"/>
          <p:cNvSpPr/>
          <p:nvPr/>
        </p:nvSpPr>
        <p:spPr>
          <a:xfrm>
            <a:off x="4656422" y="2115487"/>
            <a:ext cx="5097178" cy="4401195"/>
          </a:xfrm>
          <a:prstGeom prst="rect">
            <a:avLst/>
          </a:prstGeom>
        </p:spPr>
        <p:txBody>
          <a:bodyPr wrap="square" lIns="91429" tIns="45715" rIns="91429" bIns="45715">
            <a:spAutoFit/>
          </a:bodyPr>
          <a:lstStyle/>
          <a:p>
            <a:pPr marL="342859" indent="-342859" defTabSz="914294">
              <a:buFont typeface="+mj-lt"/>
              <a:buAutoNum type="arabicPeriod"/>
            </a:pPr>
            <a:r>
              <a:rPr lang="en-US" sz="2800" dirty="0">
                <a:solidFill>
                  <a:prstClr val="black"/>
                </a:solidFill>
              </a:rPr>
              <a:t>User completes LF400</a:t>
            </a:r>
          </a:p>
          <a:p>
            <a:pPr marL="342859" indent="-342859" defTabSz="914294">
              <a:buFont typeface="+mj-lt"/>
              <a:buAutoNum type="arabicPeriod"/>
            </a:pPr>
            <a:r>
              <a:rPr lang="en-US" sz="2800" dirty="0">
                <a:solidFill>
                  <a:prstClr val="black"/>
                </a:solidFill>
              </a:rPr>
              <a:t>User submits to Spectrum Manager for review</a:t>
            </a:r>
          </a:p>
          <a:p>
            <a:pPr marL="342859" indent="-342859" defTabSz="914294">
              <a:buFont typeface="+mj-lt"/>
              <a:buAutoNum type="arabicPeriod"/>
            </a:pPr>
            <a:r>
              <a:rPr lang="en-US" sz="2800" dirty="0">
                <a:solidFill>
                  <a:prstClr val="black"/>
                </a:solidFill>
              </a:rPr>
              <a:t>SM reviews LF400 and notes usage locations; looks for any potential conflicts</a:t>
            </a:r>
          </a:p>
          <a:p>
            <a:pPr marL="342859" indent="-342859" defTabSz="914294">
              <a:buFont typeface="+mj-lt"/>
              <a:buAutoNum type="arabicPeriod"/>
            </a:pPr>
            <a:r>
              <a:rPr lang="en-US" sz="2800" dirty="0">
                <a:solidFill>
                  <a:prstClr val="black"/>
                </a:solidFill>
              </a:rPr>
              <a:t>User or SM submits to Center IT for review if networking is impacted</a:t>
            </a:r>
          </a:p>
        </p:txBody>
      </p:sp>
      <p:sp>
        <p:nvSpPr>
          <p:cNvPr id="4" name="Footer Placeholder 3"/>
          <p:cNvSpPr>
            <a:spLocks noGrp="1"/>
          </p:cNvSpPr>
          <p:nvPr>
            <p:ph type="ftr" sz="quarter" idx="11"/>
          </p:nvPr>
        </p:nvSpPr>
        <p:spPr>
          <a:xfrm>
            <a:off x="237115" y="7235443"/>
            <a:ext cx="2585749" cy="413808"/>
          </a:xfrm>
        </p:spPr>
        <p:txBody>
          <a:bodyPr/>
          <a:lstStyle/>
          <a:p>
            <a:pPr algn="l"/>
            <a:r>
              <a:rPr kumimoji="0" lang="en-US" smtClean="0"/>
              <a:t>21 March 2024</a:t>
            </a:r>
            <a:endParaRPr kumimoji="0" lang="en-US" dirty="0"/>
          </a:p>
        </p:txBody>
      </p:sp>
      <p:sp>
        <p:nvSpPr>
          <p:cNvPr id="6" name="Slide Number Placeholder 5"/>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17</a:t>
            </a:fld>
            <a:endParaRPr kumimoji="0"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53" t="10185" r="18862"/>
          <a:stretch/>
        </p:blipFill>
        <p:spPr bwMode="auto">
          <a:xfrm>
            <a:off x="932328" y="1845888"/>
            <a:ext cx="3724094" cy="494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977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345" y="1535964"/>
            <a:ext cx="9052560" cy="5464911"/>
          </a:xfrm>
        </p:spPr>
        <p:txBody>
          <a:bodyPr>
            <a:normAutofit lnSpcReduction="10000"/>
          </a:bodyPr>
          <a:lstStyle/>
          <a:p>
            <a:r>
              <a:rPr lang="en-US" sz="2400" b="1" dirty="0"/>
              <a:t>Spectrum Manager – </a:t>
            </a:r>
            <a:endParaRPr lang="en-US" sz="2400" b="1" dirty="0" smtClean="0"/>
          </a:p>
          <a:p>
            <a:pPr marL="122259" indent="0">
              <a:buNone/>
            </a:pPr>
            <a:r>
              <a:rPr lang="en-US" sz="2400" dirty="0" smtClean="0"/>
              <a:t>	Mr. Jay Ely, D3, 864-1868, </a:t>
            </a:r>
          </a:p>
          <a:p>
            <a:pPr marL="122259" indent="0">
              <a:buNone/>
            </a:pPr>
            <a:r>
              <a:rPr lang="en-US" sz="2400" dirty="0"/>
              <a:t> </a:t>
            </a:r>
            <a:r>
              <a:rPr lang="en-US" sz="2400" dirty="0" smtClean="0"/>
              <a:t>       B2104:R127</a:t>
            </a:r>
          </a:p>
          <a:p>
            <a:pPr marL="0" indent="0">
              <a:buNone/>
            </a:pPr>
            <a:endParaRPr lang="en-US" sz="1400" dirty="0"/>
          </a:p>
          <a:p>
            <a:r>
              <a:rPr lang="en-US" sz="2400" b="1" dirty="0"/>
              <a:t>Deputy Spectrum Manager – </a:t>
            </a:r>
            <a:endParaRPr lang="en-US" sz="2400" b="1" dirty="0" smtClean="0"/>
          </a:p>
          <a:p>
            <a:pPr marL="122259" indent="0">
              <a:buNone/>
            </a:pPr>
            <a:r>
              <a:rPr lang="en-US" sz="2400" dirty="0" smtClean="0"/>
              <a:t>       Ms. Charmaine Franck, D3, 864-2028,</a:t>
            </a:r>
          </a:p>
          <a:p>
            <a:pPr marL="122259" indent="0">
              <a:buNone/>
            </a:pPr>
            <a:r>
              <a:rPr lang="en-US" sz="2400" dirty="0"/>
              <a:t> </a:t>
            </a:r>
            <a:r>
              <a:rPr lang="en-US" sz="2400" dirty="0" smtClean="0"/>
              <a:t>       B2102:R299:c33</a:t>
            </a:r>
          </a:p>
          <a:p>
            <a:pPr marL="122259" indent="0">
              <a:buNone/>
            </a:pPr>
            <a:endParaRPr lang="en-US" sz="1400" dirty="0"/>
          </a:p>
          <a:p>
            <a:pPr lvl="0">
              <a:buClr>
                <a:srgbClr val="2DA2BF"/>
              </a:buClr>
            </a:pPr>
            <a:r>
              <a:rPr lang="en-US" sz="2400" b="1" dirty="0" smtClean="0"/>
              <a:t>Alternate </a:t>
            </a:r>
            <a:r>
              <a:rPr lang="en-US" sz="2400" b="1" dirty="0"/>
              <a:t>Spectrum Manager – </a:t>
            </a:r>
          </a:p>
          <a:p>
            <a:pPr marL="122259" indent="0">
              <a:buNone/>
            </a:pPr>
            <a:r>
              <a:rPr lang="en-US" sz="2400" dirty="0" smtClean="0"/>
              <a:t>       Mr</a:t>
            </a:r>
            <a:r>
              <a:rPr lang="en-US" sz="2400" dirty="0"/>
              <a:t>. Lee Joyce (AMA), D408, </a:t>
            </a:r>
            <a:r>
              <a:rPr lang="en-US" sz="2400" dirty="0" smtClean="0"/>
              <a:t>864-6737,</a:t>
            </a:r>
          </a:p>
          <a:p>
            <a:pPr marL="122259" lvl="0" indent="0">
              <a:buClr>
                <a:srgbClr val="2DA2BF"/>
              </a:buClr>
              <a:buNone/>
            </a:pPr>
            <a:r>
              <a:rPr lang="en-US" sz="2400" dirty="0"/>
              <a:t> </a:t>
            </a:r>
            <a:r>
              <a:rPr lang="en-US" sz="2400" dirty="0" smtClean="0"/>
              <a:t>      </a:t>
            </a:r>
            <a:r>
              <a:rPr lang="en-US" sz="2400" dirty="0" smtClean="0">
                <a:solidFill>
                  <a:prstClr val="black"/>
                </a:solidFill>
              </a:rPr>
              <a:t>B2104:R127:c25   </a:t>
            </a:r>
            <a:r>
              <a:rPr lang="en-US" sz="2400" dirty="0" smtClean="0"/>
              <a:t>WB4WZI</a:t>
            </a:r>
          </a:p>
          <a:p>
            <a:pPr marL="122259" lvl="0" indent="0">
              <a:buClr>
                <a:srgbClr val="2DA2BF"/>
              </a:buClr>
              <a:buNone/>
            </a:pPr>
            <a:endParaRPr lang="en-US" sz="1400" dirty="0" smtClean="0"/>
          </a:p>
          <a:p>
            <a:pPr lvl="0">
              <a:buClr>
                <a:srgbClr val="2DA2BF"/>
              </a:buClr>
            </a:pPr>
            <a:r>
              <a:rPr lang="en-US" sz="2400" b="1" dirty="0" smtClean="0">
                <a:solidFill>
                  <a:prstClr val="black"/>
                </a:solidFill>
              </a:rPr>
              <a:t>Spectrum Technician </a:t>
            </a:r>
            <a:r>
              <a:rPr lang="en-US" sz="2400" b="1" dirty="0">
                <a:solidFill>
                  <a:prstClr val="black"/>
                </a:solidFill>
              </a:rPr>
              <a:t>– </a:t>
            </a:r>
            <a:endParaRPr lang="en-US" sz="2400" b="1" dirty="0" smtClean="0">
              <a:solidFill>
                <a:prstClr val="black"/>
              </a:solidFill>
            </a:endParaRPr>
          </a:p>
          <a:p>
            <a:pPr marL="122259" lvl="0" indent="0">
              <a:buClr>
                <a:srgbClr val="2DA2BF"/>
              </a:buClr>
              <a:buNone/>
            </a:pPr>
            <a:r>
              <a:rPr lang="en-US" sz="2400" dirty="0">
                <a:solidFill>
                  <a:prstClr val="black"/>
                </a:solidFill>
              </a:rPr>
              <a:t> </a:t>
            </a:r>
            <a:r>
              <a:rPr lang="en-US" sz="2400" dirty="0" smtClean="0">
                <a:solidFill>
                  <a:prstClr val="black"/>
                </a:solidFill>
              </a:rPr>
              <a:t>      Mr. Taylor </a:t>
            </a:r>
            <a:r>
              <a:rPr lang="en-US" sz="2400" dirty="0" err="1" smtClean="0">
                <a:solidFill>
                  <a:prstClr val="black"/>
                </a:solidFill>
              </a:rPr>
              <a:t>Everard</a:t>
            </a:r>
            <a:r>
              <a:rPr lang="en-US" sz="2400" dirty="0" smtClean="0">
                <a:solidFill>
                  <a:prstClr val="black"/>
                </a:solidFill>
              </a:rPr>
              <a:t>, D3, </a:t>
            </a:r>
          </a:p>
          <a:p>
            <a:pPr marL="122259" lvl="0" indent="0">
              <a:buClr>
                <a:srgbClr val="2DA2BF"/>
              </a:buClr>
              <a:buNone/>
            </a:pPr>
            <a:r>
              <a:rPr lang="en-US" sz="2400" dirty="0">
                <a:solidFill>
                  <a:prstClr val="black"/>
                </a:solidFill>
              </a:rPr>
              <a:t> </a:t>
            </a:r>
            <a:r>
              <a:rPr lang="en-US" sz="2400" dirty="0" smtClean="0">
                <a:solidFill>
                  <a:prstClr val="black"/>
                </a:solidFill>
              </a:rPr>
              <a:t>      B2104:R127:c26   KO6ATD</a:t>
            </a:r>
            <a:endParaRPr lang="en-US" sz="2400" dirty="0">
              <a:solidFill>
                <a:prstClr val="black"/>
              </a:solidFill>
            </a:endParaRPr>
          </a:p>
          <a:p>
            <a:pPr marL="122259" lvl="0" indent="0">
              <a:buClr>
                <a:srgbClr val="2DA2BF"/>
              </a:buClr>
              <a:buNone/>
            </a:pPr>
            <a:endParaRPr lang="en-US" sz="2400" dirty="0"/>
          </a:p>
        </p:txBody>
      </p:sp>
      <p:sp>
        <p:nvSpPr>
          <p:cNvPr id="2" name="Title 1"/>
          <p:cNvSpPr>
            <a:spLocks noGrp="1"/>
          </p:cNvSpPr>
          <p:nvPr>
            <p:ph type="title"/>
          </p:nvPr>
        </p:nvSpPr>
        <p:spPr/>
        <p:txBody>
          <a:bodyPr/>
          <a:lstStyle/>
          <a:p>
            <a:r>
              <a:rPr lang="en-US" dirty="0" smtClean="0"/>
              <a:t>LaRC Spectrum Office</a:t>
            </a:r>
            <a:endParaRPr lang="en-US" dirty="0"/>
          </a:p>
        </p:txBody>
      </p:sp>
      <p:sp>
        <p:nvSpPr>
          <p:cNvPr id="7" name="Footer Placeholder 6"/>
          <p:cNvSpPr>
            <a:spLocks noGrp="1"/>
          </p:cNvSpPr>
          <p:nvPr>
            <p:ph type="ftr" sz="quarter" idx="11"/>
          </p:nvPr>
        </p:nvSpPr>
        <p:spPr>
          <a:xfrm>
            <a:off x="246080" y="7217513"/>
            <a:ext cx="2585749" cy="413808"/>
          </a:xfrm>
        </p:spPr>
        <p:txBody>
          <a:bodyPr/>
          <a:lstStyle/>
          <a:p>
            <a:pPr algn="l"/>
            <a:r>
              <a:rPr kumimoji="0" lang="en-US" smtClean="0"/>
              <a:t>21 March 2024</a:t>
            </a:r>
            <a:endParaRPr kumimoji="0" lang="en-US" dirty="0"/>
          </a:p>
        </p:txBody>
      </p:sp>
      <p:sp>
        <p:nvSpPr>
          <p:cNvPr id="8" name="Slide Number Placeholder 7"/>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18</a:t>
            </a:fld>
            <a:endParaRPr kumimoji="0" lang="en-US"/>
          </a:p>
        </p:txBody>
      </p:sp>
    </p:spTree>
    <p:extLst>
      <p:ext uri="{BB962C8B-B14F-4D97-AF65-F5344CB8AC3E}">
        <p14:creationId xmlns:p14="http://schemas.microsoft.com/office/powerpoint/2010/main" val="3637579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On the LaRC Web at https://osm.larc.nasa.gov/</a:t>
            </a:r>
          </a:p>
        </p:txBody>
      </p:sp>
      <p:sp>
        <p:nvSpPr>
          <p:cNvPr id="2" name="Title 1"/>
          <p:cNvSpPr>
            <a:spLocks noGrp="1"/>
          </p:cNvSpPr>
          <p:nvPr>
            <p:ph type="title"/>
          </p:nvPr>
        </p:nvSpPr>
        <p:spPr/>
        <p:txBody>
          <a:bodyPr/>
          <a:lstStyle/>
          <a:p>
            <a:r>
              <a:rPr lang="en-US" dirty="0"/>
              <a:t>How Do You Find Us?</a:t>
            </a:r>
          </a:p>
        </p:txBody>
      </p:sp>
      <p:sp>
        <p:nvSpPr>
          <p:cNvPr id="7" name="Footer Placeholder 6"/>
          <p:cNvSpPr>
            <a:spLocks noGrp="1"/>
          </p:cNvSpPr>
          <p:nvPr>
            <p:ph type="ftr" sz="quarter" idx="11"/>
          </p:nvPr>
        </p:nvSpPr>
        <p:spPr>
          <a:xfrm>
            <a:off x="264009" y="7244408"/>
            <a:ext cx="2585749" cy="413808"/>
          </a:xfrm>
        </p:spPr>
        <p:txBody>
          <a:bodyPr/>
          <a:lstStyle/>
          <a:p>
            <a:pPr algn="l"/>
            <a:r>
              <a:rPr kumimoji="0" lang="en-US" smtClean="0"/>
              <a:t>21 March 2024</a:t>
            </a:r>
            <a:endParaRPr kumimoji="0" lang="en-US" dirty="0"/>
          </a:p>
        </p:txBody>
      </p:sp>
      <p:sp>
        <p:nvSpPr>
          <p:cNvPr id="8" name="Slide Number Placeholder 7"/>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19</a:t>
            </a:fld>
            <a:endParaRPr kumimoji="0" lang="en-US"/>
          </a:p>
        </p:txBody>
      </p:sp>
    </p:spTree>
    <p:extLst>
      <p:ext uri="{BB962C8B-B14F-4D97-AF65-F5344CB8AC3E}">
        <p14:creationId xmlns:p14="http://schemas.microsoft.com/office/powerpoint/2010/main" val="2769240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p:txBody>
          <a:bodyPr>
            <a:normAutofit/>
          </a:bodyPr>
          <a:lstStyle/>
          <a:p>
            <a:r>
              <a:rPr lang="en-US" dirty="0"/>
              <a:t>Why are we here?</a:t>
            </a:r>
          </a:p>
          <a:p>
            <a:r>
              <a:rPr lang="en-US" dirty="0"/>
              <a:t>What is required?</a:t>
            </a:r>
          </a:p>
          <a:p>
            <a:r>
              <a:rPr lang="en-US" dirty="0"/>
              <a:t>What functions do we provide?</a:t>
            </a:r>
          </a:p>
          <a:p>
            <a:r>
              <a:rPr lang="en-US" dirty="0"/>
              <a:t>Who are we?</a:t>
            </a:r>
          </a:p>
          <a:p>
            <a:r>
              <a:rPr lang="en-US" dirty="0"/>
              <a:t>Typical process steps</a:t>
            </a:r>
          </a:p>
          <a:p>
            <a:r>
              <a:rPr lang="en-US" dirty="0"/>
              <a:t>How do you contact us</a:t>
            </a:r>
            <a:r>
              <a:rPr lang="en-US" dirty="0" smtClean="0"/>
              <a:t>?</a:t>
            </a:r>
            <a:endParaRPr lang="en-US" dirty="0"/>
          </a:p>
        </p:txBody>
      </p:sp>
      <p:sp>
        <p:nvSpPr>
          <p:cNvPr id="133122" name="Rectangle 2"/>
          <p:cNvSpPr>
            <a:spLocks noGrp="1" noChangeArrowheads="1"/>
          </p:cNvSpPr>
          <p:nvPr>
            <p:ph type="title"/>
          </p:nvPr>
        </p:nvSpPr>
        <p:spPr/>
        <p:txBody>
          <a:bodyPr/>
          <a:lstStyle/>
          <a:p>
            <a:r>
              <a:rPr lang="en-US" cap="small" dirty="0"/>
              <a:t>Topics</a:t>
            </a:r>
          </a:p>
        </p:txBody>
      </p:sp>
      <p:sp>
        <p:nvSpPr>
          <p:cNvPr id="4" name="Footer Placeholder 3"/>
          <p:cNvSpPr>
            <a:spLocks noGrp="1"/>
          </p:cNvSpPr>
          <p:nvPr>
            <p:ph type="ftr" sz="quarter" idx="11"/>
          </p:nvPr>
        </p:nvSpPr>
        <p:spPr>
          <a:xfrm>
            <a:off x="183327" y="7217513"/>
            <a:ext cx="2585749" cy="413808"/>
          </a:xfrm>
        </p:spPr>
        <p:txBody>
          <a:bodyPr/>
          <a:lstStyle/>
          <a:p>
            <a:pPr algn="l"/>
            <a:r>
              <a:rPr kumimoji="0" lang="en-US" smtClean="0"/>
              <a:t>21 March 2024</a:t>
            </a:r>
            <a:endParaRPr kumimoji="0" lang="en-US" dirty="0"/>
          </a:p>
        </p:txBody>
      </p:sp>
      <p:sp>
        <p:nvSpPr>
          <p:cNvPr id="6" name="Slide Number Placeholder 5"/>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2</a:t>
            </a:fld>
            <a:endParaRPr kumimoji="0"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title"/>
          </p:nvPr>
        </p:nvSpPr>
        <p:spPr>
          <a:xfrm>
            <a:off x="-3136899" y="7772401"/>
            <a:ext cx="1927225" cy="1036638"/>
          </a:xfrm>
        </p:spPr>
        <p:txBody>
          <a:bodyPr/>
          <a:lstStyle/>
          <a:p>
            <a:r>
              <a:rPr lang="en-US" sz="1100"/>
              <a:t>SignOffPage</a:t>
            </a:r>
            <a:endParaRPr lang="en-US"/>
          </a:p>
        </p:txBody>
      </p:sp>
      <p:sp>
        <p:nvSpPr>
          <p:cNvPr id="4" name="Footer Placeholder 3"/>
          <p:cNvSpPr>
            <a:spLocks noGrp="1"/>
          </p:cNvSpPr>
          <p:nvPr>
            <p:ph type="ftr" sz="quarter" idx="11"/>
          </p:nvPr>
        </p:nvSpPr>
        <p:spPr>
          <a:xfrm>
            <a:off x="272974" y="7235443"/>
            <a:ext cx="2585749" cy="413808"/>
          </a:xfrm>
        </p:spPr>
        <p:txBody>
          <a:bodyPr/>
          <a:lstStyle/>
          <a:p>
            <a:pPr algn="l"/>
            <a:r>
              <a:rPr kumimoji="0" lang="en-US" smtClean="0"/>
              <a:t>21 March 2024</a:t>
            </a:r>
            <a:endParaRPr kumimoji="0" lang="en-US" dirty="0"/>
          </a:p>
        </p:txBody>
      </p:sp>
      <p:sp>
        <p:nvSpPr>
          <p:cNvPr id="5" name="Slide Number Placeholder 4"/>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20</a:t>
            </a:fld>
            <a:endParaRPr kumimoji="0" lang="en-US"/>
          </a:p>
        </p:txBody>
      </p:sp>
      <p:sp>
        <p:nvSpPr>
          <p:cNvPr id="2" name="TextBox 1"/>
          <p:cNvSpPr txBox="1"/>
          <p:nvPr/>
        </p:nvSpPr>
        <p:spPr>
          <a:xfrm>
            <a:off x="322730" y="3218330"/>
            <a:ext cx="9475694" cy="1015663"/>
          </a:xfrm>
          <a:prstGeom prst="rect">
            <a:avLst/>
          </a:prstGeom>
          <a:noFill/>
        </p:spPr>
        <p:txBody>
          <a:bodyPr wrap="square" rtlCol="0">
            <a:spAutoFit/>
          </a:bodyPr>
          <a:lstStyle/>
          <a:p>
            <a:pPr algn="ctr"/>
            <a:r>
              <a:rPr lang="en-US" sz="6000" dirty="0" smtClean="0"/>
              <a:t>Questions?</a:t>
            </a:r>
            <a:endParaRPr lang="en-US" sz="6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22259" indent="0">
              <a:buNone/>
            </a:pPr>
            <a:r>
              <a:rPr lang="en-US" dirty="0" smtClean="0"/>
              <a:t>Spectrum </a:t>
            </a:r>
            <a:r>
              <a:rPr lang="en-US" dirty="0"/>
              <a:t>management is the process of regulating the use of radio frequencies to promote efficient use and gain a net social </a:t>
            </a:r>
            <a:r>
              <a:rPr lang="en-US" dirty="0" smtClean="0"/>
              <a:t>benefit.</a:t>
            </a:r>
          </a:p>
          <a:p>
            <a:pPr marL="122259" indent="0">
              <a:buNone/>
            </a:pPr>
            <a:endParaRPr lang="en-US" dirty="0" smtClean="0"/>
          </a:p>
          <a:p>
            <a:pPr marL="122259" indent="0">
              <a:buNone/>
            </a:pPr>
            <a:r>
              <a:rPr lang="en-US" dirty="0" smtClean="0"/>
              <a:t>The </a:t>
            </a:r>
            <a:r>
              <a:rPr lang="en-US" dirty="0"/>
              <a:t>art and science of managing the use of the radio spectrum is to minimize interference and ensure radio spectrum is used to its most efficient extent and benefit for the </a:t>
            </a:r>
            <a:r>
              <a:rPr lang="en-US" dirty="0" smtClean="0"/>
              <a:t>public.</a:t>
            </a:r>
            <a:endParaRPr lang="en-US" dirty="0"/>
          </a:p>
          <a:p>
            <a:pPr marL="122259" indent="0">
              <a:buNone/>
            </a:pPr>
            <a:endParaRPr lang="en-US" dirty="0"/>
          </a:p>
        </p:txBody>
      </p:sp>
      <p:sp>
        <p:nvSpPr>
          <p:cNvPr id="2" name="Title 1"/>
          <p:cNvSpPr>
            <a:spLocks noGrp="1"/>
          </p:cNvSpPr>
          <p:nvPr>
            <p:ph type="title"/>
          </p:nvPr>
        </p:nvSpPr>
        <p:spPr/>
        <p:txBody>
          <a:bodyPr>
            <a:normAutofit fontScale="90000"/>
          </a:bodyPr>
          <a:lstStyle/>
          <a:p>
            <a:r>
              <a:rPr lang="en-US" dirty="0" smtClean="0"/>
              <a:t>What Is Spectrum Management?</a:t>
            </a:r>
            <a:endParaRPr lang="en-US" dirty="0"/>
          </a:p>
        </p:txBody>
      </p:sp>
      <p:sp>
        <p:nvSpPr>
          <p:cNvPr id="7" name="Footer Placeholder 6"/>
          <p:cNvSpPr>
            <a:spLocks noGrp="1"/>
          </p:cNvSpPr>
          <p:nvPr>
            <p:ph type="ftr" sz="quarter" idx="11"/>
          </p:nvPr>
        </p:nvSpPr>
        <p:spPr>
          <a:xfrm>
            <a:off x="129539" y="7199584"/>
            <a:ext cx="2585749" cy="413808"/>
          </a:xfrm>
        </p:spPr>
        <p:txBody>
          <a:bodyPr/>
          <a:lstStyle/>
          <a:p>
            <a:pPr algn="l"/>
            <a:r>
              <a:rPr kumimoji="0" lang="en-US" smtClean="0"/>
              <a:t>21 March 2024</a:t>
            </a:r>
            <a:endParaRPr kumimoji="0" lang="en-US" dirty="0"/>
          </a:p>
        </p:txBody>
      </p:sp>
      <p:sp>
        <p:nvSpPr>
          <p:cNvPr id="8" name="Slide Number Placeholder 7"/>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3</a:t>
            </a:fld>
            <a:endParaRPr kumimoji="0" lang="en-US"/>
          </a:p>
        </p:txBody>
      </p:sp>
    </p:spTree>
    <p:extLst>
      <p:ext uri="{BB962C8B-B14F-4D97-AF65-F5344CB8AC3E}">
        <p14:creationId xmlns:p14="http://schemas.microsoft.com/office/powerpoint/2010/main" val="1519182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71188" y="5934635"/>
            <a:ext cx="9445165" cy="943481"/>
          </a:xfrm>
        </p:spPr>
        <p:txBody>
          <a:bodyPr>
            <a:normAutofit fontScale="55000" lnSpcReduction="20000"/>
          </a:bodyPr>
          <a:lstStyle/>
          <a:p>
            <a:pPr marL="171430" indent="-171430">
              <a:buFont typeface="Arial" panose="020B0604020202020204" pitchFamily="34" charset="0"/>
              <a:buChar char="•"/>
            </a:pPr>
            <a:r>
              <a:rPr lang="en-US" sz="2800" dirty="0"/>
              <a:t>NASA is part of the overall US government spectrum coordination process that fulfills the US international obligations for RF spectrum management under the ITU</a:t>
            </a:r>
            <a:r>
              <a:rPr lang="en-US" sz="2800" dirty="0" smtClean="0"/>
              <a:t>.</a:t>
            </a:r>
          </a:p>
          <a:p>
            <a:pPr marL="171430" indent="-171430">
              <a:buFont typeface="Arial" panose="020B0604020202020204" pitchFamily="34" charset="0"/>
              <a:buChar char="•"/>
            </a:pPr>
            <a:endParaRPr lang="en-US" sz="2800" dirty="0"/>
          </a:p>
          <a:p>
            <a:pPr marL="171430" indent="-171430">
              <a:buFont typeface="Arial" panose="020B0604020202020204" pitchFamily="34" charset="0"/>
              <a:buChar char="•"/>
            </a:pPr>
            <a:r>
              <a:rPr lang="en-US" sz="2800" b="1" dirty="0">
                <a:solidFill>
                  <a:srgbClr val="FFC000"/>
                </a:solidFill>
              </a:rPr>
              <a:t>NASA works through NTIA and not FCC</a:t>
            </a:r>
          </a:p>
        </p:txBody>
      </p:sp>
      <p:pic>
        <p:nvPicPr>
          <p:cNvPr id="9" name="Content Placeholder 5"/>
          <p:cNvPicPr>
            <a:picLocks noGrp="1" noChangeAspect="1"/>
          </p:cNvPicPr>
          <p:nvPr>
            <p:ph sz="half" idx="2"/>
          </p:nvPr>
        </p:nvPicPr>
        <p:blipFill>
          <a:blip r:embed="rId2"/>
          <a:stretch>
            <a:fillRect/>
          </a:stretch>
        </p:blipFill>
        <p:spPr>
          <a:xfrm>
            <a:off x="2039028" y="1425390"/>
            <a:ext cx="6278615" cy="4455457"/>
          </a:xfrm>
          <a:prstGeom prst="rect">
            <a:avLst/>
          </a:prstGeom>
        </p:spPr>
      </p:pic>
      <p:sp>
        <p:nvSpPr>
          <p:cNvPr id="2" name="Title 1"/>
          <p:cNvSpPr>
            <a:spLocks noGrp="1"/>
          </p:cNvSpPr>
          <p:nvPr>
            <p:ph type="title"/>
          </p:nvPr>
        </p:nvSpPr>
        <p:spPr/>
        <p:txBody>
          <a:bodyPr/>
          <a:lstStyle/>
          <a:p>
            <a:r>
              <a:rPr lang="en-US" dirty="0"/>
              <a:t>Why Are We Here?</a:t>
            </a:r>
          </a:p>
        </p:txBody>
      </p:sp>
      <p:sp>
        <p:nvSpPr>
          <p:cNvPr id="6" name="Footer Placeholder 5"/>
          <p:cNvSpPr>
            <a:spLocks noGrp="1"/>
          </p:cNvSpPr>
          <p:nvPr>
            <p:ph type="ftr" sz="quarter" idx="11"/>
          </p:nvPr>
        </p:nvSpPr>
        <p:spPr>
          <a:xfrm>
            <a:off x="281939" y="7235443"/>
            <a:ext cx="2585749" cy="413808"/>
          </a:xfrm>
        </p:spPr>
        <p:txBody>
          <a:bodyPr/>
          <a:lstStyle/>
          <a:p>
            <a:pPr algn="l"/>
            <a:r>
              <a:rPr lang="en-US" smtClean="0">
                <a:solidFill>
                  <a:schemeClr val="bg1"/>
                </a:solidFill>
              </a:rPr>
              <a:t>21 March 2024</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CA21846E-AE05-4EAE-B4AD-471D53E7EB11}" type="slidenum">
              <a:rPr lang="en-US" smtClean="0"/>
              <a:t>4</a:t>
            </a:fld>
            <a:endParaRPr lang="en-US"/>
          </a:p>
        </p:txBody>
      </p:sp>
    </p:spTree>
    <p:extLst>
      <p:ext uri="{BB962C8B-B14F-4D97-AF65-F5344CB8AC3E}">
        <p14:creationId xmlns:p14="http://schemas.microsoft.com/office/powerpoint/2010/main" val="1305104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We Here?</a:t>
            </a:r>
          </a:p>
        </p:txBody>
      </p:sp>
      <p:sp>
        <p:nvSpPr>
          <p:cNvPr id="6" name="Footer Placeholder 5"/>
          <p:cNvSpPr>
            <a:spLocks noGrp="1"/>
          </p:cNvSpPr>
          <p:nvPr>
            <p:ph type="ftr" sz="quarter" idx="11"/>
          </p:nvPr>
        </p:nvSpPr>
        <p:spPr>
          <a:xfrm>
            <a:off x="281939" y="7235443"/>
            <a:ext cx="2585749" cy="413808"/>
          </a:xfrm>
        </p:spPr>
        <p:txBody>
          <a:bodyPr/>
          <a:lstStyle/>
          <a:p>
            <a:pPr algn="l"/>
            <a:r>
              <a:rPr lang="en-US" smtClean="0">
                <a:solidFill>
                  <a:schemeClr val="bg1"/>
                </a:solidFill>
              </a:rPr>
              <a:t>21 March 2024</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CA21846E-AE05-4EAE-B4AD-471D53E7EB11}" type="slidenum">
              <a:rPr lang="en-US" smtClean="0"/>
              <a:t>5</a:t>
            </a:fld>
            <a:endParaRPr lang="en-US"/>
          </a:p>
        </p:txBody>
      </p:sp>
      <p:sp>
        <p:nvSpPr>
          <p:cNvPr id="4" name="Content Placeholder 3"/>
          <p:cNvSpPr>
            <a:spLocks noGrp="1"/>
          </p:cNvSpPr>
          <p:nvPr>
            <p:ph sz="half" idx="1"/>
          </p:nvPr>
        </p:nvSpPr>
        <p:spPr>
          <a:xfrm>
            <a:off x="569595" y="1354989"/>
            <a:ext cx="9174480" cy="6007836"/>
          </a:xfrm>
        </p:spPr>
        <p:txBody>
          <a:bodyPr>
            <a:normAutofit fontScale="62500" lnSpcReduction="20000"/>
          </a:bodyPr>
          <a:lstStyle/>
          <a:p>
            <a:pPr>
              <a:buFont typeface="+mj-lt"/>
              <a:buAutoNum type="arabicPeriod"/>
            </a:pPr>
            <a:r>
              <a:rPr lang="en-US" b="1" dirty="0">
                <a:solidFill>
                  <a:srgbClr val="111111"/>
                </a:solidFill>
                <a:latin typeface="-apple-system"/>
              </a:rPr>
              <a:t>FCC (Federal Communications Commission)</a:t>
            </a:r>
            <a:r>
              <a:rPr lang="en-US" dirty="0">
                <a:solidFill>
                  <a:srgbClr val="111111"/>
                </a:solidFill>
                <a:latin typeface="-apple-system"/>
              </a:rPr>
              <a:t>:</a:t>
            </a:r>
          </a:p>
          <a:p>
            <a:pPr marL="914400" lvl="1" indent="-457200"/>
            <a:r>
              <a:rPr lang="en-US" dirty="0">
                <a:solidFill>
                  <a:srgbClr val="111111"/>
                </a:solidFill>
                <a:latin typeface="-apple-system"/>
              </a:rPr>
              <a:t>The FCC is an </a:t>
            </a:r>
            <a:r>
              <a:rPr lang="en-US" b="1" dirty="0">
                <a:solidFill>
                  <a:srgbClr val="111111"/>
                </a:solidFill>
                <a:latin typeface="-apple-system"/>
              </a:rPr>
              <a:t>independent agency</a:t>
            </a:r>
            <a:r>
              <a:rPr lang="en-US" dirty="0">
                <a:solidFill>
                  <a:srgbClr val="111111"/>
                </a:solidFill>
                <a:latin typeface="-apple-system"/>
              </a:rPr>
              <a:t> that regulates </a:t>
            </a:r>
            <a:r>
              <a:rPr lang="en-US" b="1" dirty="0">
                <a:solidFill>
                  <a:srgbClr val="111111"/>
                </a:solidFill>
                <a:latin typeface="-apple-system"/>
              </a:rPr>
              <a:t>non-Federal spectrum use</a:t>
            </a:r>
            <a:r>
              <a:rPr lang="en-US" dirty="0">
                <a:solidFill>
                  <a:srgbClr val="111111"/>
                </a:solidFill>
                <a:latin typeface="-apple-system"/>
              </a:rPr>
              <a:t>.</a:t>
            </a:r>
          </a:p>
          <a:p>
            <a:pPr marL="914400" lvl="1" indent="-457200"/>
            <a:r>
              <a:rPr lang="en-US" dirty="0">
                <a:solidFill>
                  <a:srgbClr val="111111"/>
                </a:solidFill>
                <a:latin typeface="-apple-system"/>
              </a:rPr>
              <a:t>It oversees various aspects of telecommunications, including radio, television, wireless communication, broadband, and satellite services.</a:t>
            </a:r>
          </a:p>
          <a:p>
            <a:pPr marL="914400" lvl="1" indent="-457200"/>
            <a:r>
              <a:rPr lang="en-US" dirty="0">
                <a:solidFill>
                  <a:srgbClr val="111111"/>
                </a:solidFill>
                <a:latin typeface="-apple-system"/>
              </a:rPr>
              <a:t>The FCC sets rules, licenses spectrum, enforces regulations, and promotes competition in the communications industry.</a:t>
            </a:r>
          </a:p>
          <a:p>
            <a:pPr marL="914400" lvl="1" indent="-457200"/>
            <a:r>
              <a:rPr lang="en-US" dirty="0">
                <a:solidFill>
                  <a:srgbClr val="111111"/>
                </a:solidFill>
                <a:latin typeface="-apple-system"/>
              </a:rPr>
              <a:t>It is overseen by </a:t>
            </a:r>
            <a:r>
              <a:rPr lang="en-US" b="1" dirty="0">
                <a:solidFill>
                  <a:srgbClr val="111111"/>
                </a:solidFill>
                <a:latin typeface="-apple-system"/>
              </a:rPr>
              <a:t>Congress</a:t>
            </a:r>
            <a:r>
              <a:rPr lang="en-US" dirty="0">
                <a:solidFill>
                  <a:srgbClr val="111111"/>
                </a:solidFill>
                <a:latin typeface="-apple-system"/>
              </a:rPr>
              <a:t> and operates independently from the executive branch.</a:t>
            </a:r>
          </a:p>
          <a:p>
            <a:pPr marL="914400" lvl="1" indent="-457200"/>
            <a:r>
              <a:rPr lang="en-US" dirty="0">
                <a:solidFill>
                  <a:srgbClr val="111111"/>
                </a:solidFill>
                <a:latin typeface="-apple-system"/>
              </a:rPr>
              <a:t>The FCC ensures efficient and fair use of non-governmental spectrum resources</a:t>
            </a:r>
            <a:r>
              <a:rPr lang="en-US" dirty="0" smtClean="0">
                <a:solidFill>
                  <a:srgbClr val="111111"/>
                </a:solidFill>
                <a:latin typeface="-apple-system"/>
              </a:rPr>
              <a:t>.</a:t>
            </a:r>
          </a:p>
          <a:p>
            <a:pPr marL="742950" lvl="1" indent="-285750">
              <a:buFont typeface="+mj-lt"/>
              <a:buAutoNum type="arabicPeriod"/>
            </a:pPr>
            <a:endParaRPr lang="en-US" dirty="0">
              <a:solidFill>
                <a:srgbClr val="111111"/>
              </a:solidFill>
              <a:latin typeface="-apple-system"/>
            </a:endParaRPr>
          </a:p>
          <a:p>
            <a:pPr>
              <a:buFont typeface="+mj-lt"/>
              <a:buAutoNum type="arabicPeriod"/>
            </a:pPr>
            <a:r>
              <a:rPr lang="en-US" b="1" dirty="0">
                <a:solidFill>
                  <a:srgbClr val="111111"/>
                </a:solidFill>
                <a:latin typeface="-apple-system"/>
              </a:rPr>
              <a:t>NTIA (National Telecommunications and Information Administration)</a:t>
            </a:r>
            <a:r>
              <a:rPr lang="en-US" dirty="0">
                <a:solidFill>
                  <a:srgbClr val="111111"/>
                </a:solidFill>
                <a:latin typeface="-apple-system"/>
              </a:rPr>
              <a:t>:</a:t>
            </a:r>
          </a:p>
          <a:p>
            <a:pPr marL="914400" lvl="1" indent="-457200"/>
            <a:r>
              <a:rPr lang="en-US" dirty="0">
                <a:solidFill>
                  <a:srgbClr val="111111"/>
                </a:solidFill>
                <a:latin typeface="-apple-system"/>
              </a:rPr>
              <a:t>The NTIA is an </a:t>
            </a:r>
            <a:r>
              <a:rPr lang="en-US" b="1" dirty="0">
                <a:solidFill>
                  <a:srgbClr val="111111"/>
                </a:solidFill>
                <a:latin typeface="-apple-system"/>
              </a:rPr>
              <a:t>executive branch agency</a:t>
            </a:r>
            <a:r>
              <a:rPr lang="en-US" dirty="0">
                <a:solidFill>
                  <a:srgbClr val="111111"/>
                </a:solidFill>
                <a:latin typeface="-apple-system"/>
              </a:rPr>
              <a:t> responsible for </a:t>
            </a:r>
            <a:r>
              <a:rPr lang="en-US" b="1" dirty="0">
                <a:solidFill>
                  <a:srgbClr val="111111"/>
                </a:solidFill>
                <a:latin typeface="-apple-system"/>
              </a:rPr>
              <a:t>authorizing Federal spectrum use</a:t>
            </a:r>
            <a:r>
              <a:rPr lang="en-US" dirty="0">
                <a:solidFill>
                  <a:srgbClr val="111111"/>
                </a:solidFill>
                <a:latin typeface="-apple-system"/>
              </a:rPr>
              <a:t>.</a:t>
            </a:r>
          </a:p>
          <a:p>
            <a:pPr marL="914400" lvl="1" indent="-457200"/>
            <a:r>
              <a:rPr lang="en-US" dirty="0">
                <a:solidFill>
                  <a:srgbClr val="111111"/>
                </a:solidFill>
                <a:latin typeface="-apple-system"/>
              </a:rPr>
              <a:t>It serves as the </a:t>
            </a:r>
            <a:r>
              <a:rPr lang="en-US" b="1" dirty="0">
                <a:solidFill>
                  <a:srgbClr val="111111"/>
                </a:solidFill>
                <a:latin typeface="-apple-system"/>
              </a:rPr>
              <a:t>President’s principal advisor</a:t>
            </a:r>
            <a:r>
              <a:rPr lang="en-US" dirty="0">
                <a:solidFill>
                  <a:srgbClr val="111111"/>
                </a:solidFill>
                <a:latin typeface="-apple-system"/>
              </a:rPr>
              <a:t> on telecommunications policies.</a:t>
            </a:r>
          </a:p>
          <a:p>
            <a:pPr marL="914400" lvl="1" indent="-457200"/>
            <a:r>
              <a:rPr lang="en-US" dirty="0">
                <a:solidFill>
                  <a:srgbClr val="111111"/>
                </a:solidFill>
                <a:latin typeface="-apple-system"/>
              </a:rPr>
              <a:t>The NTIA coordinates and communicates the views of the </a:t>
            </a:r>
            <a:r>
              <a:rPr lang="en-US" b="1" dirty="0">
                <a:solidFill>
                  <a:srgbClr val="111111"/>
                </a:solidFill>
                <a:latin typeface="-apple-system"/>
              </a:rPr>
              <a:t>Executive Branch</a:t>
            </a:r>
            <a:r>
              <a:rPr lang="en-US" dirty="0">
                <a:solidFill>
                  <a:srgbClr val="111111"/>
                </a:solidFill>
                <a:latin typeface="-apple-system"/>
              </a:rPr>
              <a:t> regarding spectrum management.</a:t>
            </a:r>
          </a:p>
          <a:p>
            <a:pPr marL="914400" lvl="1" indent="-457200"/>
            <a:r>
              <a:rPr lang="en-US" dirty="0">
                <a:solidFill>
                  <a:srgbClr val="111111"/>
                </a:solidFill>
                <a:latin typeface="-apple-system"/>
              </a:rPr>
              <a:t>It ensures that Federal agencies use spectrum efficiently and effectively to meet their mission requirements.</a:t>
            </a:r>
          </a:p>
          <a:p>
            <a:pPr marL="914400" lvl="1" indent="-457200"/>
            <a:r>
              <a:rPr lang="en-US" dirty="0">
                <a:solidFill>
                  <a:srgbClr val="111111"/>
                </a:solidFill>
                <a:latin typeface="-apple-system"/>
              </a:rPr>
              <a:t>The NTIA plays a crucial role in national security, emergency communications, and other vital interests.</a:t>
            </a:r>
          </a:p>
          <a:p>
            <a:pPr marL="914400" lvl="1" indent="-457200"/>
            <a:r>
              <a:rPr lang="en-US" dirty="0">
                <a:solidFill>
                  <a:srgbClr val="111111"/>
                </a:solidFill>
                <a:latin typeface="-apple-system"/>
                <a:hlinkClick r:id="rId2"/>
              </a:rPr>
              <a:t>It collaborates with the FCC to jointly manage the nation’s radio spectrum resources in the public interest</a:t>
            </a:r>
            <a:endParaRPr lang="en-US" dirty="0">
              <a:solidFill>
                <a:srgbClr val="111111"/>
              </a:solidFill>
              <a:latin typeface="-apple-system"/>
            </a:endParaRPr>
          </a:p>
          <a:p>
            <a:endParaRPr lang="en-US" dirty="0"/>
          </a:p>
        </p:txBody>
      </p:sp>
    </p:spTree>
    <p:extLst>
      <p:ext uri="{BB962C8B-B14F-4D97-AF65-F5344CB8AC3E}">
        <p14:creationId xmlns:p14="http://schemas.microsoft.com/office/powerpoint/2010/main" val="2289903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kumimoji="0" lang="en-US" dirty="0" smtClean="0"/>
              <a:t>21 March 2024</a:t>
            </a:r>
            <a:endParaRPr kumimoji="0" lang="en-US" dirty="0"/>
          </a:p>
        </p:txBody>
      </p:sp>
      <p:sp>
        <p:nvSpPr>
          <p:cNvPr id="4" name="Slide Number Placeholder 3"/>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6</a:t>
            </a:fld>
            <a:endParaRPr kumimoji="0" lang="en-US"/>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431" t="21529" r="4638" b="15895"/>
          <a:stretch/>
        </p:blipFill>
        <p:spPr bwMode="auto">
          <a:xfrm>
            <a:off x="457199" y="514350"/>
            <a:ext cx="9121491" cy="597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6288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We Here?</a:t>
            </a:r>
          </a:p>
        </p:txBody>
      </p:sp>
      <p:sp>
        <p:nvSpPr>
          <p:cNvPr id="6" name="Footer Placeholder 5"/>
          <p:cNvSpPr>
            <a:spLocks noGrp="1"/>
          </p:cNvSpPr>
          <p:nvPr>
            <p:ph type="ftr" sz="quarter" idx="11"/>
          </p:nvPr>
        </p:nvSpPr>
        <p:spPr>
          <a:xfrm>
            <a:off x="281939" y="7235443"/>
            <a:ext cx="2585749" cy="413808"/>
          </a:xfrm>
        </p:spPr>
        <p:txBody>
          <a:bodyPr/>
          <a:lstStyle/>
          <a:p>
            <a:pPr algn="l"/>
            <a:r>
              <a:rPr lang="en-US" smtClean="0">
                <a:solidFill>
                  <a:schemeClr val="bg1"/>
                </a:solidFill>
              </a:rPr>
              <a:t>21 March 2024</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CA21846E-AE05-4EAE-B4AD-471D53E7EB11}" type="slidenum">
              <a:rPr lang="en-US" smtClean="0"/>
              <a:t>7</a:t>
            </a:fld>
            <a:endParaRPr lang="en-US"/>
          </a:p>
        </p:txBody>
      </p:sp>
      <p:pic>
        <p:nvPicPr>
          <p:cNvPr id="1028" name="Picture 4" descr="Tire suas próprias conclusões: Infographic - Radio Spectrum, Frequenc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95" y="1293344"/>
            <a:ext cx="9250456" cy="524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982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We Here?</a:t>
            </a:r>
          </a:p>
        </p:txBody>
      </p:sp>
      <p:sp>
        <p:nvSpPr>
          <p:cNvPr id="6" name="Footer Placeholder 5"/>
          <p:cNvSpPr>
            <a:spLocks noGrp="1"/>
          </p:cNvSpPr>
          <p:nvPr>
            <p:ph type="ftr" sz="quarter" idx="11"/>
          </p:nvPr>
        </p:nvSpPr>
        <p:spPr>
          <a:xfrm>
            <a:off x="281939" y="7235443"/>
            <a:ext cx="2585749" cy="413808"/>
          </a:xfrm>
        </p:spPr>
        <p:txBody>
          <a:bodyPr/>
          <a:lstStyle/>
          <a:p>
            <a:pPr algn="l"/>
            <a:r>
              <a:rPr lang="en-US" smtClean="0">
                <a:solidFill>
                  <a:schemeClr val="bg1"/>
                </a:solidFill>
              </a:rPr>
              <a:t>21 March 2024</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CA21846E-AE05-4EAE-B4AD-471D53E7EB11}" type="slidenum">
              <a:rPr lang="en-US" smtClean="0"/>
              <a:t>8</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5" t="13163" r="3030"/>
          <a:stretch/>
        </p:blipFill>
        <p:spPr bwMode="auto">
          <a:xfrm>
            <a:off x="528914" y="1550892"/>
            <a:ext cx="9090215" cy="4683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931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21 March 2024</a:t>
            </a:r>
            <a:endParaRPr lang="en-US"/>
          </a:p>
        </p:txBody>
      </p:sp>
      <p:sp>
        <p:nvSpPr>
          <p:cNvPr id="5" name="Slide Number Placeholder 4"/>
          <p:cNvSpPr>
            <a:spLocks noGrp="1"/>
          </p:cNvSpPr>
          <p:nvPr>
            <p:ph type="sldNum" sz="quarter" idx="12"/>
          </p:nvPr>
        </p:nvSpPr>
        <p:spPr/>
        <p:txBody>
          <a:bodyPr/>
          <a:lstStyle/>
          <a:p>
            <a:fld id="{CA21846E-AE05-4EAE-B4AD-471D53E7EB11}" type="slidenum">
              <a:rPr lang="en-US" smtClean="0"/>
              <a:t>9</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71" t="19037" r="5019" b="9535"/>
          <a:stretch/>
        </p:blipFill>
        <p:spPr bwMode="auto">
          <a:xfrm>
            <a:off x="1038224" y="376345"/>
            <a:ext cx="8206981" cy="622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21699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3944</TotalTime>
  <Words>802</Words>
  <Application>Microsoft Office PowerPoint</Application>
  <PresentationFormat>Custom</PresentationFormat>
  <Paragraphs>150</Paragraphs>
  <Slides>20</Slides>
  <Notes>5</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Custom Design</vt:lpstr>
      <vt:lpstr>Concourse</vt:lpstr>
      <vt:lpstr>LaRC Spectrum Management</vt:lpstr>
      <vt:lpstr>Topics</vt:lpstr>
      <vt:lpstr>What Is Spectrum Management?</vt:lpstr>
      <vt:lpstr>Why Are We Here?</vt:lpstr>
      <vt:lpstr>Why Are We Here?</vt:lpstr>
      <vt:lpstr>PowerPoint Presentation</vt:lpstr>
      <vt:lpstr>Why Are We Here?</vt:lpstr>
      <vt:lpstr>Why Are We Here?</vt:lpstr>
      <vt:lpstr>PowerPoint Presentation</vt:lpstr>
      <vt:lpstr>Why Are We Here?</vt:lpstr>
      <vt:lpstr>Why Are We Here?</vt:lpstr>
      <vt:lpstr>Why Are We Here?</vt:lpstr>
      <vt:lpstr>What Is Required?</vt:lpstr>
      <vt:lpstr>What Functions Do We Provide?</vt:lpstr>
      <vt:lpstr>What Functions Do We Provide?</vt:lpstr>
      <vt:lpstr>What Functions Do We Provide?</vt:lpstr>
      <vt:lpstr>CITR Typical Process Steps</vt:lpstr>
      <vt:lpstr>LaRC Spectrum Office</vt:lpstr>
      <vt:lpstr>How Do You Find Us?</vt:lpstr>
      <vt:lpstr>SignOffPage</vt:lpstr>
    </vt:vector>
  </TitlesOfParts>
  <Company>LMIT ODIN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LaRC Spectrum Management Road Show</dc:title>
  <dc:creator>Stephen Horan</dc:creator>
  <cp:keywords>Spectrum Management</cp:keywords>
  <cp:lastModifiedBy>Lee</cp:lastModifiedBy>
  <cp:revision>226</cp:revision>
  <cp:lastPrinted>2006-05-05T11:56:29Z</cp:lastPrinted>
  <dcterms:created xsi:type="dcterms:W3CDTF">2010-01-06T14:45:54Z</dcterms:created>
  <dcterms:modified xsi:type="dcterms:W3CDTF">2024-03-21T11:27:23Z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TC062562941033</vt:lpwstr>
  </property>
</Properties>
</file>