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82" r:id="rId1"/>
    <p:sldMasterId id="2147483683" r:id="rId2"/>
  </p:sldMasterIdLst>
  <p:notesMasterIdLst>
    <p:notesMasterId r:id="rId16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5715000" type="screen16x1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Roboto" panose="02000000000000000000" pitchFamily="2" charset="0"/>
      <p:regular r:id="rId21"/>
      <p:bold r:id="rId22"/>
      <p:italic r:id="rId23"/>
      <p:boldItalic r:id="rId24"/>
    </p:embeddedFont>
    <p:embeddedFont>
      <p:font typeface="Roboto Mono" panose="00000009000000000000" pitchFamily="49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3168">
          <p15:clr>
            <a:srgbClr val="9AA0A6"/>
          </p15:clr>
        </p15:guide>
        <p15:guide id="2" pos="2634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1020" y="44"/>
      </p:cViewPr>
      <p:guideLst>
        <p:guide pos="3168"/>
        <p:guide pos="2634"/>
        <p:guide orient="horz" pos="18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1.xml"/><Relationship Id="rId21" Type="http://schemas.openxmlformats.org/officeDocument/2006/relationships/font" Target="fonts/font5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8.fntdata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8.xml"/><Relationship Id="rId19" Type="http://schemas.openxmlformats.org/officeDocument/2006/relationships/font" Target="fonts/font3.fntdata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686109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1b3e32b17be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6109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1b3e32b17be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</a:rPr>
              <a:t>Karla/Brian</a:t>
            </a:r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1b9981e4309_1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4" name="Google Shape;364;g1b9981e4309_1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General Domains aligned to subcategories.  Industry qualifies for Domain (NAICS are automatically assigned).  Contractor can be Small and Other than small within a Domain.  Set-aside eligibility by order NAICS.  Similar to MAS ordering process. Socioeconomic targets tailored to industry capabilities in each Domain.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1b9981e4309_1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995" y="685800"/>
            <a:ext cx="54867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" name="Google Shape;393;g1b9981e4309_1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GSA intends to use authority to not consider price as an evaluation factor at the IDIQ contract level.  Industry preferred method - increases competition and less admin burden.  Drives prices lower:  Ceiling rates can be detrimental to negotiations.  Competitors don’t have visibility into what others charge. GSA will capture enhanced Prices Paid Data.  Labor Categories/Rates that were used on awarded contracts.  Additional data points to help understand the nuances of the rate (experience, location, personnel certifications, etc).  Visibility into common labor categories by Domain.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1b9981e4309_1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995" y="685800"/>
            <a:ext cx="54867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" name="Google Shape;401;g1b9981e4309_1_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2046d6d96af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0120" y="1143000"/>
            <a:ext cx="49377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8" name="Google Shape;408;g2046d6d96af_1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" name="Google Shape;409;g2046d6d96af_1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1b9981e4309_1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995" y="685800"/>
            <a:ext cx="54867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1b9981e4309_1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300" b="1"/>
              <a:t>Separate socio-economic set-asides </a:t>
            </a:r>
            <a:endParaRPr sz="1300" b="1"/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" sz="1300"/>
              <a:t>8(a), HUBZone, SDVOSB, WOSB and Total Small Business</a:t>
            </a:r>
            <a:endParaRPr sz="1300"/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" sz="1300"/>
              <a:t>8(a) offer and acceptance process compliance at the master contract level</a:t>
            </a:r>
            <a:endParaRPr sz="1300"/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" sz="1300"/>
              <a:t>Unrestricted Solicitation</a:t>
            </a:r>
            <a:endParaRPr sz="1300"/>
          </a:p>
          <a:p>
            <a:pPr marL="1371600" lvl="2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■"/>
            </a:pPr>
            <a:r>
              <a:rPr lang="en" sz="1300"/>
              <a:t>Includes a higher qualifying threshold, additional qualifying criteria such as past performance meeting small business subcontracting goals</a:t>
            </a:r>
            <a:endParaRPr sz="13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300" b="1"/>
              <a:t>Ability to expand socio-economic representation through on-ramping strategy</a:t>
            </a:r>
            <a:endParaRPr sz="13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1b9981e4309_1_4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6109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1b9981e4309_1_4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4325" algn="l" rtl="0">
              <a:spcBef>
                <a:spcPts val="0"/>
              </a:spcBef>
              <a:spcAft>
                <a:spcPts val="0"/>
              </a:spcAft>
              <a:buClr>
                <a:srgbClr val="191918"/>
              </a:buClr>
              <a:buSzPts val="1350"/>
              <a:buChar char="●"/>
            </a:pPr>
            <a:r>
              <a:rPr lang="en" sz="1350">
                <a:solidFill>
                  <a:srgbClr val="191918"/>
                </a:solidFill>
                <a:highlight>
                  <a:srgbClr val="FFFFFF"/>
                </a:highlight>
              </a:rPr>
              <a:t>Section 876, Increasing Competition At The Task Order, of the 2019 National Defense Authorization Act (NDAA)</a:t>
            </a:r>
            <a:endParaRPr b="1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244e5f73d91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6109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244e5f73d91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244e5f73d91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6109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244e5f73d91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1b9981e4309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6109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1b9981e4309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244e5f73d9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6109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Google Shape;342;g244e5f73d9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1fa405f28f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995" y="685800"/>
            <a:ext cx="54867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g1fa405f28f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1fa405f28fb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995" y="685800"/>
            <a:ext cx="54867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" name="Google Shape;357;g1fa405f28fb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" type="title">
  <p:cSld name="TITL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oogle Shape;8;p2"/>
          <p:cNvGrpSpPr/>
          <p:nvPr/>
        </p:nvGrpSpPr>
        <p:grpSpPr>
          <a:xfrm>
            <a:off x="-16450" y="-27445"/>
            <a:ext cx="2499744" cy="5755990"/>
            <a:chOff x="-92652" y="-16478"/>
            <a:chExt cx="2421528" cy="6907464"/>
          </a:xfrm>
        </p:grpSpPr>
        <p:sp>
          <p:nvSpPr>
            <p:cNvPr id="9" name="Google Shape;9;p2" descr="White and blue curved shape containing the GSA logo in the bottom left corner. " title="Cover page design"/>
            <p:cNvSpPr/>
            <p:nvPr/>
          </p:nvSpPr>
          <p:spPr>
            <a:xfrm rot="-5400000">
              <a:off x="-2280159" y="2257390"/>
              <a:ext cx="6874470" cy="2343600"/>
            </a:xfrm>
            <a:prstGeom prst="flowChartDocument">
              <a:avLst/>
            </a:pr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0;p2"/>
            <p:cNvSpPr/>
            <p:nvPr/>
          </p:nvSpPr>
          <p:spPr>
            <a:xfrm rot="-5400000">
              <a:off x="-2407281" y="2298151"/>
              <a:ext cx="6907464" cy="2278206"/>
            </a:xfrm>
            <a:prstGeom prst="flowChartDocument">
              <a:avLst/>
            </a:prstGeom>
            <a:solidFill>
              <a:srgbClr val="6FA8DC"/>
            </a:solidFill>
            <a:ln w="9525" cap="flat" cmpd="sng">
              <a:solidFill>
                <a:srgbClr val="0FA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" name="Google Shape;11;p2"/>
          <p:cNvSpPr txBox="1">
            <a:spLocks noGrp="1"/>
          </p:cNvSpPr>
          <p:nvPr>
            <p:ph type="title"/>
          </p:nvPr>
        </p:nvSpPr>
        <p:spPr>
          <a:xfrm>
            <a:off x="3731525" y="2098375"/>
            <a:ext cx="5034600" cy="130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0FA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0FA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0FA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0FA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0FA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0FA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0FA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0FAFFF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title" idx="2"/>
          </p:nvPr>
        </p:nvSpPr>
        <p:spPr>
          <a:xfrm>
            <a:off x="4045375" y="3487450"/>
            <a:ext cx="47142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-20129" y="-59521"/>
            <a:ext cx="9160500" cy="10407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3725025" y="3436545"/>
            <a:ext cx="5034600" cy="13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 txBox="1"/>
          <p:nvPr/>
        </p:nvSpPr>
        <p:spPr>
          <a:xfrm>
            <a:off x="3790325" y="426175"/>
            <a:ext cx="50346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003C71"/>
                </a:solidFill>
              </a:rPr>
              <a:t>Federal Acquisition Service</a:t>
            </a:r>
            <a:endParaRPr sz="1200" b="1">
              <a:solidFill>
                <a:srgbClr val="003C71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003C71"/>
                </a:solidFill>
              </a:rPr>
              <a:t>Office of Professional Services &amp; Human Capital</a:t>
            </a:r>
            <a:endParaRPr sz="1200" b="1">
              <a:solidFill>
                <a:srgbClr val="003C71"/>
              </a:solidFill>
            </a:endParaRPr>
          </a:p>
        </p:txBody>
      </p:sp>
      <p:pic>
        <p:nvPicPr>
          <p:cNvPr id="16" name="Google Shape;16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5927" y="55850"/>
            <a:ext cx="477000" cy="4305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White">
  <p:cSld name="BLANK_1">
    <p:bg>
      <p:bgPr>
        <a:solidFill>
          <a:srgbClr val="FFFFFF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1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- DARK ON LIGHT 1 1">
  <p:cSld name="BLANK_2_1_1_1_1">
    <p:bg>
      <p:bgPr>
        <a:solidFill>
          <a:srgbClr val="FFFFFF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2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>
            <a:off x="591758" y="208062"/>
            <a:ext cx="76023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6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6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6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6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6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6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6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6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6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76" name="Google Shape;76;p12"/>
          <p:cNvCxnSpPr/>
          <p:nvPr/>
        </p:nvCxnSpPr>
        <p:spPr>
          <a:xfrm>
            <a:off x="707100" y="1149688"/>
            <a:ext cx="72300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7" name="Google Shape;77;p12"/>
          <p:cNvSpPr txBox="1">
            <a:spLocks noGrp="1"/>
          </p:cNvSpPr>
          <p:nvPr>
            <p:ph type="subTitle" idx="1"/>
          </p:nvPr>
        </p:nvSpPr>
        <p:spPr>
          <a:xfrm>
            <a:off x="591750" y="1168667"/>
            <a:ext cx="73455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 b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2400" b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2400" b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2400" b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2400" b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2400" b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2400" b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2400" b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2400" b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body" idx="2"/>
          </p:nvPr>
        </p:nvSpPr>
        <p:spPr>
          <a:xfrm>
            <a:off x="711575" y="1658646"/>
            <a:ext cx="7602300" cy="37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  <a:defRPr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9" name="Google Shape;79;p12"/>
          <p:cNvSpPr/>
          <p:nvPr/>
        </p:nvSpPr>
        <p:spPr>
          <a:xfrm>
            <a:off x="-50" y="5277688"/>
            <a:ext cx="9144000" cy="437400"/>
          </a:xfrm>
          <a:prstGeom prst="rect">
            <a:avLst/>
          </a:prstGeom>
          <a:solidFill>
            <a:srgbClr val="00538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0" name="Google Shape;80;p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7881" y="40609"/>
            <a:ext cx="408007" cy="368321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2"/>
          <p:cNvSpPr txBox="1"/>
          <p:nvPr/>
        </p:nvSpPr>
        <p:spPr>
          <a:xfrm>
            <a:off x="3833481" y="17626"/>
            <a:ext cx="52830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003C71"/>
                </a:solidFill>
              </a:rPr>
              <a:t>Federal Acquisition Service</a:t>
            </a:r>
            <a:endParaRPr sz="1200" b="1">
              <a:solidFill>
                <a:srgbClr val="003C71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ll text no subhead">
  <p:cSld name="BLANK_2_1_1_1_4_1_1_1">
    <p:bg>
      <p:bgPr>
        <a:solidFill>
          <a:srgbClr val="FFFFFF"/>
        </a:soli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3"/>
          <p:cNvSpPr/>
          <p:nvPr/>
        </p:nvSpPr>
        <p:spPr>
          <a:xfrm rot="5400000">
            <a:off x="6089952" y="2651700"/>
            <a:ext cx="5751600" cy="411600"/>
          </a:xfrm>
          <a:prstGeom prst="rect">
            <a:avLst/>
          </a:prstGeom>
          <a:solidFill>
            <a:srgbClr val="003C7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rgbClr val="FFFFFF"/>
              </a:solidFill>
            </a:endParaRPr>
          </a:p>
        </p:txBody>
      </p:sp>
      <p:sp>
        <p:nvSpPr>
          <p:cNvPr id="84" name="Google Shape;84;p13"/>
          <p:cNvSpPr txBox="1">
            <a:spLocks noGrp="1"/>
          </p:cNvSpPr>
          <p:nvPr>
            <p:ph type="title"/>
          </p:nvPr>
        </p:nvSpPr>
        <p:spPr>
          <a:xfrm>
            <a:off x="591750" y="360475"/>
            <a:ext cx="8138100" cy="8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85" name="Google Shape;85;p13"/>
          <p:cNvCxnSpPr/>
          <p:nvPr/>
        </p:nvCxnSpPr>
        <p:spPr>
          <a:xfrm rot="10800000" flipH="1">
            <a:off x="707100" y="1140688"/>
            <a:ext cx="7750800" cy="9000"/>
          </a:xfrm>
          <a:prstGeom prst="straightConnector1">
            <a:avLst/>
          </a:prstGeom>
          <a:noFill/>
          <a:ln w="19050" cap="flat" cmpd="sng">
            <a:solidFill>
              <a:srgbClr val="003C7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6" name="Google Shape;86;p13"/>
          <p:cNvSpPr txBox="1">
            <a:spLocks noGrp="1"/>
          </p:cNvSpPr>
          <p:nvPr>
            <p:ph type="body" idx="1"/>
          </p:nvPr>
        </p:nvSpPr>
        <p:spPr>
          <a:xfrm>
            <a:off x="591750" y="1340475"/>
            <a:ext cx="7866300" cy="393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  <a:defRPr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○"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■"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○"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■"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lvl="6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lvl="7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○"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lvl="8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■"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sldNum" idx="12"/>
          </p:nvPr>
        </p:nvSpPr>
        <p:spPr>
          <a:xfrm>
            <a:off x="8816850" y="5241200"/>
            <a:ext cx="324600" cy="32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 sz="900">
                <a:solidFill>
                  <a:schemeClr val="dk1"/>
                </a:solidFill>
              </a:defRPr>
            </a:lvl1pPr>
            <a:lvl2pPr lvl="1" algn="ctr" rtl="0">
              <a:buNone/>
              <a:defRPr sz="900">
                <a:solidFill>
                  <a:schemeClr val="dk1"/>
                </a:solidFill>
              </a:defRPr>
            </a:lvl2pPr>
            <a:lvl3pPr lvl="2" algn="ctr" rtl="0">
              <a:buNone/>
              <a:defRPr sz="900">
                <a:solidFill>
                  <a:schemeClr val="dk1"/>
                </a:solidFill>
              </a:defRPr>
            </a:lvl3pPr>
            <a:lvl4pPr lvl="3" algn="ctr" rtl="0">
              <a:buNone/>
              <a:defRPr sz="900">
                <a:solidFill>
                  <a:schemeClr val="dk1"/>
                </a:solidFill>
              </a:defRPr>
            </a:lvl4pPr>
            <a:lvl5pPr lvl="4" algn="ctr" rtl="0">
              <a:buNone/>
              <a:defRPr sz="900">
                <a:solidFill>
                  <a:schemeClr val="dk1"/>
                </a:solidFill>
              </a:defRPr>
            </a:lvl5pPr>
            <a:lvl6pPr lvl="5" algn="ctr" rtl="0">
              <a:buNone/>
              <a:defRPr sz="900">
                <a:solidFill>
                  <a:schemeClr val="dk1"/>
                </a:solidFill>
              </a:defRPr>
            </a:lvl6pPr>
            <a:lvl7pPr lvl="6" algn="ctr" rtl="0">
              <a:buNone/>
              <a:defRPr sz="900">
                <a:solidFill>
                  <a:schemeClr val="dk1"/>
                </a:solidFill>
              </a:defRPr>
            </a:lvl7pPr>
            <a:lvl8pPr lvl="7" algn="ctr" rtl="0">
              <a:buNone/>
              <a:defRPr sz="900">
                <a:solidFill>
                  <a:schemeClr val="dk1"/>
                </a:solidFill>
              </a:defRPr>
            </a:lvl8pPr>
            <a:lvl9pPr lvl="8" algn="ctr" rtl="0">
              <a:buNone/>
              <a:defRPr sz="900">
                <a:solidFill>
                  <a:schemeClr val="dk1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8" name="Google Shape;88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5927" y="55850"/>
            <a:ext cx="477000" cy="4305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13">
          <p15:clr>
            <a:srgbClr val="FA7B17"/>
          </p15:clr>
        </p15:guide>
        <p15:guide id="2" orient="horz" pos="765">
          <p15:clr>
            <a:srgbClr val="FA7B17"/>
          </p15:clr>
        </p15:guide>
        <p15:guide id="3" pos="5328">
          <p15:clr>
            <a:srgbClr val="FA7B17"/>
          </p15:clr>
        </p15:guide>
        <p15:guide id="4" pos="445">
          <p15:clr>
            <a:srgbClr val="FA7B17"/>
          </p15:clr>
        </p15:guide>
        <p15:guide id="5" orient="horz" pos="3384">
          <p15:clr>
            <a:srgbClr val="FA7B17"/>
          </p15:clr>
        </p15:guide>
        <p15:guide id="6" pos="373">
          <p15:clr>
            <a:srgbClr val="FA7B17"/>
          </p15:clr>
        </p15:guide>
        <p15:guide id="7" pos="2880">
          <p15:clr>
            <a:srgbClr val="FA7B17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s - DARK ON LIGHT">
  <p:cSld name="TITLE_AND_BODY_1">
    <p:bg>
      <p:bgPr>
        <a:solidFill>
          <a:srgbClr val="FFFFFF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4"/>
          <p:cNvSpPr/>
          <p:nvPr/>
        </p:nvSpPr>
        <p:spPr>
          <a:xfrm>
            <a:off x="8855775" y="-12417"/>
            <a:ext cx="310500" cy="5743200"/>
          </a:xfrm>
          <a:prstGeom prst="rect">
            <a:avLst/>
          </a:prstGeom>
          <a:solidFill>
            <a:srgbClr val="003C71"/>
          </a:solidFill>
          <a:ln w="9525" cap="flat" cmpd="sng">
            <a:solidFill>
              <a:srgbClr val="003C7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91" name="Google Shape;91;p14"/>
          <p:cNvSpPr txBox="1">
            <a:spLocks noGrp="1"/>
          </p:cNvSpPr>
          <p:nvPr>
            <p:ph type="sldNum" idx="12"/>
          </p:nvPr>
        </p:nvSpPr>
        <p:spPr>
          <a:xfrm>
            <a:off x="8091458" y="5181352"/>
            <a:ext cx="5487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2" name="Google Shape;92;p14"/>
          <p:cNvSpPr txBox="1">
            <a:spLocks noGrp="1"/>
          </p:cNvSpPr>
          <p:nvPr>
            <p:ph type="body" idx="1"/>
          </p:nvPr>
        </p:nvSpPr>
        <p:spPr>
          <a:xfrm>
            <a:off x="357800" y="1782278"/>
            <a:ext cx="7652100" cy="189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79BD"/>
              </a:buClr>
              <a:buSzPts val="2200"/>
              <a:buFont typeface="Arial"/>
              <a:buChar char="●"/>
              <a:defRPr sz="22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683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A6FB"/>
              </a:buClr>
              <a:buSzPts val="2200"/>
              <a:buFont typeface="Arial"/>
              <a:buChar char="○"/>
              <a:defRPr sz="22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683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579BD"/>
              </a:buClr>
              <a:buSzPts val="2200"/>
              <a:buFont typeface="Arial"/>
              <a:buChar char="■"/>
              <a:defRPr sz="22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683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579BD"/>
              </a:buClr>
              <a:buSzPts val="2200"/>
              <a:buFont typeface="Arial"/>
              <a:buChar char="●"/>
              <a:defRPr sz="22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683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A6FB"/>
              </a:buClr>
              <a:buSzPts val="2200"/>
              <a:buFont typeface="Arial"/>
              <a:buChar char="○"/>
              <a:defRPr sz="22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683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579BD"/>
              </a:buClr>
              <a:buSzPts val="2200"/>
              <a:buFont typeface="Arial"/>
              <a:buChar char="■"/>
              <a:defRPr sz="22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lvl="6" indent="-3683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579BD"/>
              </a:buClr>
              <a:buSzPts val="2200"/>
              <a:buFont typeface="Arial"/>
              <a:buChar char="●"/>
              <a:defRPr sz="22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lvl="7" indent="-3683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A6FB"/>
              </a:buClr>
              <a:buSzPts val="2200"/>
              <a:buFont typeface="Arial"/>
              <a:buChar char="○"/>
              <a:defRPr sz="22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lvl="8" indent="-368300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rgbClr val="0579BD"/>
              </a:buClr>
              <a:buSzPts val="2200"/>
              <a:buFont typeface="Arial"/>
              <a:buChar char="■"/>
              <a:defRPr sz="22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93" name="Google Shape;93;p14"/>
          <p:cNvCxnSpPr/>
          <p:nvPr/>
        </p:nvCxnSpPr>
        <p:spPr>
          <a:xfrm>
            <a:off x="8780225" y="0"/>
            <a:ext cx="0" cy="5720100"/>
          </a:xfrm>
          <a:prstGeom prst="straightConnector1">
            <a:avLst/>
          </a:prstGeom>
          <a:noFill/>
          <a:ln w="76200" cap="flat" cmpd="sng">
            <a:solidFill>
              <a:srgbClr val="0579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4" name="Google Shape;94;p14"/>
          <p:cNvCxnSpPr/>
          <p:nvPr/>
        </p:nvCxnSpPr>
        <p:spPr>
          <a:xfrm>
            <a:off x="8698721" y="0"/>
            <a:ext cx="0" cy="5720100"/>
          </a:xfrm>
          <a:prstGeom prst="straightConnector1">
            <a:avLst/>
          </a:prstGeom>
          <a:noFill/>
          <a:ln w="28575" cap="flat" cmpd="sng">
            <a:solidFill>
              <a:srgbClr val="0579BD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5" name="Google Shape;95;p14" title="Vertical blue banner with GSA OGP title"/>
          <p:cNvSpPr txBox="1"/>
          <p:nvPr/>
        </p:nvSpPr>
        <p:spPr>
          <a:xfrm rot="5400000">
            <a:off x="6158573" y="2562175"/>
            <a:ext cx="5715000" cy="5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rgbClr val="FFFFFF"/>
                </a:solidFill>
              </a:rPr>
              <a:t>Office of Professional Services and Human Capital </a:t>
            </a:r>
            <a:endParaRPr sz="1100" b="1">
              <a:solidFill>
                <a:srgbClr val="FFFFFF"/>
              </a:solidFill>
            </a:endParaRPr>
          </a:p>
        </p:txBody>
      </p:sp>
      <p:sp>
        <p:nvSpPr>
          <p:cNvPr id="96" name="Google Shape;96;p14"/>
          <p:cNvSpPr txBox="1">
            <a:spLocks noGrp="1"/>
          </p:cNvSpPr>
          <p:nvPr>
            <p:ph type="title"/>
          </p:nvPr>
        </p:nvSpPr>
        <p:spPr>
          <a:xfrm>
            <a:off x="439350" y="86583"/>
            <a:ext cx="80331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97" name="Google Shape;97;p14"/>
          <p:cNvCxnSpPr/>
          <p:nvPr/>
        </p:nvCxnSpPr>
        <p:spPr>
          <a:xfrm>
            <a:off x="554700" y="1005202"/>
            <a:ext cx="72300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8" name="Google Shape;98;p14"/>
          <p:cNvSpPr txBox="1">
            <a:spLocks noGrp="1"/>
          </p:cNvSpPr>
          <p:nvPr>
            <p:ph type="subTitle" idx="2"/>
          </p:nvPr>
        </p:nvSpPr>
        <p:spPr>
          <a:xfrm>
            <a:off x="439350" y="967583"/>
            <a:ext cx="80331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 b="1" i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 b="1" i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 b="1" i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 b="1" i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 b="1" i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 b="1" i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 b="1" i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 b="1" i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 b="1" i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- DARK ON LIGHT 5 1">
  <p:cSld name="BLANK_2_1_1_1_6_1">
    <p:bg>
      <p:bgPr>
        <a:solidFill>
          <a:srgbClr val="FFFFFF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5"/>
          <p:cNvSpPr txBox="1">
            <a:spLocks noGrp="1"/>
          </p:cNvSpPr>
          <p:nvPr>
            <p:ph type="title"/>
          </p:nvPr>
        </p:nvSpPr>
        <p:spPr>
          <a:xfrm>
            <a:off x="591750" y="360475"/>
            <a:ext cx="8138100" cy="8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3000" b="1" i="0" u="none" strike="noStrike" cap="none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3000" b="1" i="0" u="none" strike="noStrike" cap="none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3000" b="1" i="0" u="none" strike="noStrike" cap="none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3000" b="1" i="0" u="none" strike="noStrike" cap="none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3000" b="1" i="0" u="none" strike="noStrike" cap="none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3000" b="1" i="0" u="none" strike="noStrike" cap="none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3000" b="1" i="0" u="none" strike="noStrike" cap="none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3000" b="1" i="0" u="none" strike="noStrike" cap="none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3000" b="1" i="0" u="none" strike="noStrike" cap="none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101" name="Google Shape;101;p15"/>
          <p:cNvCxnSpPr/>
          <p:nvPr/>
        </p:nvCxnSpPr>
        <p:spPr>
          <a:xfrm rot="10800000" flipH="1">
            <a:off x="707100" y="1140688"/>
            <a:ext cx="7750800" cy="9000"/>
          </a:xfrm>
          <a:prstGeom prst="straightConnector1">
            <a:avLst/>
          </a:prstGeom>
          <a:noFill/>
          <a:ln w="19050" cap="flat" cmpd="sng">
            <a:solidFill>
              <a:srgbClr val="003C7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2" name="Google Shape;102;p15"/>
          <p:cNvSpPr txBox="1">
            <a:spLocks noGrp="1"/>
          </p:cNvSpPr>
          <p:nvPr>
            <p:ph type="subTitle" idx="1"/>
          </p:nvPr>
        </p:nvSpPr>
        <p:spPr>
          <a:xfrm>
            <a:off x="707100" y="1170425"/>
            <a:ext cx="80229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3" name="Google Shape;103;p15"/>
          <p:cNvSpPr txBox="1">
            <a:spLocks noGrp="1"/>
          </p:cNvSpPr>
          <p:nvPr>
            <p:ph type="sldNum" idx="12"/>
          </p:nvPr>
        </p:nvSpPr>
        <p:spPr>
          <a:xfrm>
            <a:off x="8816850" y="5241200"/>
            <a:ext cx="324600" cy="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4" name="Google Shape;104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5927" y="55850"/>
            <a:ext cx="477000" cy="4305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13">
          <p15:clr>
            <a:srgbClr val="FA7B17"/>
          </p15:clr>
        </p15:guide>
        <p15:guide id="2" orient="horz" pos="765">
          <p15:clr>
            <a:srgbClr val="FA7B17"/>
          </p15:clr>
        </p15:guide>
        <p15:guide id="3" pos="5328">
          <p15:clr>
            <a:srgbClr val="FA7B17"/>
          </p15:clr>
        </p15:guide>
        <p15:guide id="4" pos="445">
          <p15:clr>
            <a:srgbClr val="FA7B17"/>
          </p15:clr>
        </p15:guide>
        <p15:guide id="5" orient="horz" pos="3384">
          <p15:clr>
            <a:srgbClr val="FA7B17"/>
          </p15:clr>
        </p15:guide>
        <p15:guide id="6" pos="373">
          <p15:clr>
            <a:srgbClr val="FA7B17"/>
          </p15:clr>
        </p15:guide>
        <p15:guide id="7" pos="2880">
          <p15:clr>
            <a:srgbClr val="FA7B17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divider 1">
  <p:cSld name="BIG_NUMBER_1_2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6"/>
          <p:cNvSpPr txBox="1">
            <a:spLocks noGrp="1"/>
          </p:cNvSpPr>
          <p:nvPr>
            <p:ph type="sldNum" idx="12"/>
          </p:nvPr>
        </p:nvSpPr>
        <p:spPr>
          <a:xfrm>
            <a:off x="8816850" y="5241200"/>
            <a:ext cx="324600" cy="32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 sz="900">
                <a:solidFill>
                  <a:schemeClr val="dk1"/>
                </a:solidFill>
              </a:defRPr>
            </a:lvl1pPr>
            <a:lvl2pPr lvl="1" algn="ctr" rtl="0">
              <a:buNone/>
              <a:defRPr sz="900">
                <a:solidFill>
                  <a:schemeClr val="dk1"/>
                </a:solidFill>
              </a:defRPr>
            </a:lvl2pPr>
            <a:lvl3pPr lvl="2" algn="ctr" rtl="0">
              <a:buNone/>
              <a:defRPr sz="900">
                <a:solidFill>
                  <a:schemeClr val="dk1"/>
                </a:solidFill>
              </a:defRPr>
            </a:lvl3pPr>
            <a:lvl4pPr lvl="3" algn="ctr" rtl="0">
              <a:buNone/>
              <a:defRPr sz="900">
                <a:solidFill>
                  <a:schemeClr val="dk1"/>
                </a:solidFill>
              </a:defRPr>
            </a:lvl4pPr>
            <a:lvl5pPr lvl="4" algn="ctr" rtl="0">
              <a:buNone/>
              <a:defRPr sz="900">
                <a:solidFill>
                  <a:schemeClr val="dk1"/>
                </a:solidFill>
              </a:defRPr>
            </a:lvl5pPr>
            <a:lvl6pPr lvl="5" algn="ctr" rtl="0">
              <a:buNone/>
              <a:defRPr sz="900">
                <a:solidFill>
                  <a:schemeClr val="dk1"/>
                </a:solidFill>
              </a:defRPr>
            </a:lvl6pPr>
            <a:lvl7pPr lvl="6" algn="ctr" rtl="0">
              <a:buNone/>
              <a:defRPr sz="900">
                <a:solidFill>
                  <a:schemeClr val="dk1"/>
                </a:solidFill>
              </a:defRPr>
            </a:lvl7pPr>
            <a:lvl8pPr lvl="7" algn="ctr" rtl="0">
              <a:buNone/>
              <a:defRPr sz="900">
                <a:solidFill>
                  <a:schemeClr val="dk1"/>
                </a:solidFill>
              </a:defRPr>
            </a:lvl8pPr>
            <a:lvl9pPr lvl="8" algn="ctr" rtl="0">
              <a:buNone/>
              <a:defRPr sz="900">
                <a:solidFill>
                  <a:schemeClr val="dk1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7" name="Google Shape;107;p16"/>
          <p:cNvSpPr/>
          <p:nvPr/>
        </p:nvSpPr>
        <p:spPr>
          <a:xfrm>
            <a:off x="335725" y="1202300"/>
            <a:ext cx="4440600" cy="2484000"/>
          </a:xfrm>
          <a:prstGeom prst="roundRect">
            <a:avLst>
              <a:gd name="adj" fmla="val 16667"/>
            </a:avLst>
          </a:prstGeom>
          <a:solidFill>
            <a:srgbClr val="01528E">
              <a:alpha val="54750"/>
            </a:srgbClr>
          </a:solidFill>
          <a:ln w="9525" cap="flat" cmpd="sng">
            <a:solidFill>
              <a:srgbClr val="01528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16"/>
          <p:cNvSpPr/>
          <p:nvPr/>
        </p:nvSpPr>
        <p:spPr>
          <a:xfrm>
            <a:off x="92350" y="761550"/>
            <a:ext cx="8724600" cy="1143900"/>
          </a:xfrm>
          <a:prstGeom prst="roundRect">
            <a:avLst>
              <a:gd name="adj" fmla="val 16667"/>
            </a:avLst>
          </a:prstGeom>
          <a:solidFill>
            <a:srgbClr val="999999"/>
          </a:solidFill>
          <a:ln w="9525" cap="flat" cmpd="sng">
            <a:solidFill>
              <a:srgbClr val="01528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16"/>
          <p:cNvSpPr txBox="1">
            <a:spLocks noGrp="1"/>
          </p:cNvSpPr>
          <p:nvPr>
            <p:ph type="title"/>
          </p:nvPr>
        </p:nvSpPr>
        <p:spPr>
          <a:xfrm>
            <a:off x="205458" y="919200"/>
            <a:ext cx="8498400" cy="8286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10" name="Google Shape;110;p16"/>
          <p:cNvSpPr txBox="1">
            <a:spLocks noGrp="1"/>
          </p:cNvSpPr>
          <p:nvPr>
            <p:ph type="body" idx="1"/>
          </p:nvPr>
        </p:nvSpPr>
        <p:spPr>
          <a:xfrm flipH="1">
            <a:off x="4776250" y="2029164"/>
            <a:ext cx="3927600" cy="34926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  <a:defRPr sz="1500">
                <a:solidFill>
                  <a:schemeClr val="dk1"/>
                </a:solidFill>
              </a:defRPr>
            </a:lvl1pPr>
            <a:lvl2pPr marL="914400" lvl="1" indent="-3238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  <a:defRPr sz="1500">
                <a:solidFill>
                  <a:schemeClr val="dk1"/>
                </a:solidFill>
              </a:defRPr>
            </a:lvl2pPr>
            <a:lvl3pPr marL="1371600" lvl="2" indent="-3238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■"/>
              <a:defRPr sz="1500">
                <a:solidFill>
                  <a:schemeClr val="dk1"/>
                </a:solidFill>
              </a:defRPr>
            </a:lvl3pPr>
            <a:lvl4pPr marL="1828800" lvl="3" indent="-3238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  <a:defRPr sz="1500">
                <a:solidFill>
                  <a:schemeClr val="dk1"/>
                </a:solidFill>
              </a:defRPr>
            </a:lvl4pPr>
            <a:lvl5pPr marL="2286000" lvl="4" indent="-3238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  <a:defRPr sz="1500">
                <a:solidFill>
                  <a:schemeClr val="dk1"/>
                </a:solidFill>
              </a:defRPr>
            </a:lvl5pPr>
            <a:lvl6pPr marL="2743200" lvl="5" indent="-3238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■"/>
              <a:defRPr sz="1500">
                <a:solidFill>
                  <a:schemeClr val="dk1"/>
                </a:solidFill>
              </a:defRPr>
            </a:lvl6pPr>
            <a:lvl7pPr marL="3200400" lvl="6" indent="-3238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  <a:defRPr sz="1500">
                <a:solidFill>
                  <a:schemeClr val="dk1"/>
                </a:solidFill>
              </a:defRPr>
            </a:lvl7pPr>
            <a:lvl8pPr marL="3657600" lvl="7" indent="-3238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  <a:defRPr sz="1500">
                <a:solidFill>
                  <a:schemeClr val="dk1"/>
                </a:solidFill>
              </a:defRPr>
            </a:lvl8pPr>
            <a:lvl9pPr marL="4114800" lvl="8" indent="-3238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■"/>
              <a:defRPr sz="15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1" name="Google Shape;111;p16"/>
          <p:cNvSpPr txBox="1">
            <a:spLocks noGrp="1"/>
          </p:cNvSpPr>
          <p:nvPr>
            <p:ph type="title" idx="2"/>
          </p:nvPr>
        </p:nvSpPr>
        <p:spPr>
          <a:xfrm>
            <a:off x="1787300" y="2029175"/>
            <a:ext cx="2988900" cy="5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12" name="Google Shape;112;p16"/>
          <p:cNvSpPr txBox="1">
            <a:spLocks noGrp="1"/>
          </p:cNvSpPr>
          <p:nvPr>
            <p:ph type="subTitle" idx="3"/>
          </p:nvPr>
        </p:nvSpPr>
        <p:spPr>
          <a:xfrm>
            <a:off x="1794940" y="2563182"/>
            <a:ext cx="2981400" cy="8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28">
          <p15:clr>
            <a:srgbClr val="FA7B17"/>
          </p15:clr>
        </p15:guide>
        <p15:guide id="2" pos="2880">
          <p15:clr>
            <a:srgbClr val="FA7B17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7"/>
          <p:cNvSpPr txBox="1">
            <a:spLocks noGrp="1"/>
          </p:cNvSpPr>
          <p:nvPr>
            <p:ph type="title"/>
          </p:nvPr>
        </p:nvSpPr>
        <p:spPr>
          <a:xfrm>
            <a:off x="457200" y="228865"/>
            <a:ext cx="8229600" cy="9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5" name="Google Shape;115;p17"/>
          <p:cNvSpPr txBox="1">
            <a:spLocks noGrp="1"/>
          </p:cNvSpPr>
          <p:nvPr>
            <p:ph type="dt" idx="10"/>
          </p:nvPr>
        </p:nvSpPr>
        <p:spPr>
          <a:xfrm>
            <a:off x="457200" y="5296958"/>
            <a:ext cx="21336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6" name="Google Shape;116;p17"/>
          <p:cNvSpPr txBox="1">
            <a:spLocks noGrp="1"/>
          </p:cNvSpPr>
          <p:nvPr>
            <p:ph type="ftr" idx="11"/>
          </p:nvPr>
        </p:nvSpPr>
        <p:spPr>
          <a:xfrm>
            <a:off x="3124200" y="5296958"/>
            <a:ext cx="28956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7" name="Google Shape;117;p17"/>
          <p:cNvSpPr txBox="1">
            <a:spLocks noGrp="1"/>
          </p:cNvSpPr>
          <p:nvPr>
            <p:ph type="sldNum" idx="12"/>
          </p:nvPr>
        </p:nvSpPr>
        <p:spPr>
          <a:xfrm>
            <a:off x="6553200" y="5296958"/>
            <a:ext cx="21336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s - DARK ON LIGHT 1">
  <p:cSld name="TITLE_AND_BODY_1_2">
    <p:bg>
      <p:bgPr>
        <a:solidFill>
          <a:srgbClr val="FFFFFF"/>
        </a:solid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8"/>
          <p:cNvSpPr txBox="1">
            <a:spLocks noGrp="1"/>
          </p:cNvSpPr>
          <p:nvPr>
            <p:ph type="sldNum" idx="12"/>
          </p:nvPr>
        </p:nvSpPr>
        <p:spPr>
          <a:xfrm>
            <a:off x="8396258" y="5181352"/>
            <a:ext cx="5487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0" name="Google Shape;120;p18"/>
          <p:cNvSpPr txBox="1">
            <a:spLocks noGrp="1"/>
          </p:cNvSpPr>
          <p:nvPr>
            <p:ph type="body" idx="1"/>
          </p:nvPr>
        </p:nvSpPr>
        <p:spPr>
          <a:xfrm>
            <a:off x="510200" y="1697601"/>
            <a:ext cx="7302300" cy="18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746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79BD"/>
              </a:buClr>
              <a:buSzPts val="2300"/>
              <a:buFont typeface="Arial"/>
              <a:buChar char="●"/>
              <a:defRPr sz="23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746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A6FB"/>
              </a:buClr>
              <a:buSzPts val="2300"/>
              <a:buFont typeface="Arial"/>
              <a:buChar char="○"/>
              <a:defRPr sz="23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746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579BD"/>
              </a:buClr>
              <a:buSzPts val="2300"/>
              <a:buFont typeface="Arial"/>
              <a:buChar char="■"/>
              <a:defRPr sz="23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746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579BD"/>
              </a:buClr>
              <a:buSzPts val="2300"/>
              <a:buFont typeface="Arial"/>
              <a:buChar char="●"/>
              <a:defRPr sz="23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746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A6FB"/>
              </a:buClr>
              <a:buSzPts val="2300"/>
              <a:buFont typeface="Arial"/>
              <a:buChar char="○"/>
              <a:defRPr sz="23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746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579BD"/>
              </a:buClr>
              <a:buSzPts val="2300"/>
              <a:buFont typeface="Arial"/>
              <a:buChar char="■"/>
              <a:defRPr sz="23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lvl="6" indent="-3746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579BD"/>
              </a:buClr>
              <a:buSzPts val="2300"/>
              <a:buFont typeface="Arial"/>
              <a:buChar char="●"/>
              <a:defRPr sz="23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lvl="7" indent="-3746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A6FB"/>
              </a:buClr>
              <a:buSzPts val="2300"/>
              <a:buFont typeface="Arial"/>
              <a:buChar char="○"/>
              <a:defRPr sz="23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lvl="8" indent="-374650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rgbClr val="0579BD"/>
              </a:buClr>
              <a:buSzPts val="2300"/>
              <a:buFont typeface="Arial"/>
              <a:buChar char="■"/>
              <a:defRPr sz="23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1" name="Google Shape;121;p18"/>
          <p:cNvSpPr txBox="1">
            <a:spLocks noGrp="1"/>
          </p:cNvSpPr>
          <p:nvPr>
            <p:ph type="title"/>
          </p:nvPr>
        </p:nvSpPr>
        <p:spPr>
          <a:xfrm>
            <a:off x="591750" y="-84660"/>
            <a:ext cx="73455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5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5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5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5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5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5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5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5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5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2" name="Google Shape;122;p18"/>
          <p:cNvSpPr txBox="1">
            <a:spLocks noGrp="1"/>
          </p:cNvSpPr>
          <p:nvPr>
            <p:ph type="subTitle" idx="2"/>
          </p:nvPr>
        </p:nvSpPr>
        <p:spPr>
          <a:xfrm>
            <a:off x="591750" y="1168667"/>
            <a:ext cx="73455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300" b="1" i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300" b="1" i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300" b="1" i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300" b="1" i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300" b="1" i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300" b="1" i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300" b="1" i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300" b="1" i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300" b="1" i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123" name="Google Shape;123;p18"/>
          <p:cNvCxnSpPr/>
          <p:nvPr/>
        </p:nvCxnSpPr>
        <p:spPr>
          <a:xfrm>
            <a:off x="707100" y="1149688"/>
            <a:ext cx="72300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" type="title">
  <p:cSld name="TITLE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" name="Google Shape;127;p20"/>
          <p:cNvGrpSpPr/>
          <p:nvPr/>
        </p:nvGrpSpPr>
        <p:grpSpPr>
          <a:xfrm>
            <a:off x="-16450" y="-27445"/>
            <a:ext cx="2499744" cy="5755990"/>
            <a:chOff x="-92652" y="-16478"/>
            <a:chExt cx="2421528" cy="6907464"/>
          </a:xfrm>
        </p:grpSpPr>
        <p:sp>
          <p:nvSpPr>
            <p:cNvPr id="128" name="Google Shape;128;p20" descr="White and blue curved shape containing the GSA logo in the bottom left corner. " title="Cover page design"/>
            <p:cNvSpPr/>
            <p:nvPr/>
          </p:nvSpPr>
          <p:spPr>
            <a:xfrm rot="-5400000">
              <a:off x="-2280159" y="2257390"/>
              <a:ext cx="6874470" cy="2343600"/>
            </a:xfrm>
            <a:prstGeom prst="flowChartDocument">
              <a:avLst/>
            </a:pr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0"/>
            <p:cNvSpPr/>
            <p:nvPr/>
          </p:nvSpPr>
          <p:spPr>
            <a:xfrm rot="-5400000">
              <a:off x="-2407281" y="2298151"/>
              <a:ext cx="6907464" cy="2278206"/>
            </a:xfrm>
            <a:prstGeom prst="flowChartDocument">
              <a:avLst/>
            </a:prstGeom>
            <a:solidFill>
              <a:srgbClr val="6FA8DC"/>
            </a:solidFill>
            <a:ln w="9525" cap="flat" cmpd="sng">
              <a:solidFill>
                <a:srgbClr val="0FA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0" name="Google Shape;130;p20"/>
          <p:cNvSpPr txBox="1">
            <a:spLocks noGrp="1"/>
          </p:cNvSpPr>
          <p:nvPr>
            <p:ph type="title"/>
          </p:nvPr>
        </p:nvSpPr>
        <p:spPr>
          <a:xfrm>
            <a:off x="3731525" y="2098375"/>
            <a:ext cx="5034600" cy="130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0FA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0FA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0FA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0FA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0FA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0FA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0FA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0FAFFF"/>
                </a:solidFill>
              </a:defRPr>
            </a:lvl9pPr>
          </a:lstStyle>
          <a:p>
            <a:endParaRPr/>
          </a:p>
        </p:txBody>
      </p:sp>
      <p:sp>
        <p:nvSpPr>
          <p:cNvPr id="131" name="Google Shape;131;p20"/>
          <p:cNvSpPr txBox="1">
            <a:spLocks noGrp="1"/>
          </p:cNvSpPr>
          <p:nvPr>
            <p:ph type="title" idx="2"/>
          </p:nvPr>
        </p:nvSpPr>
        <p:spPr>
          <a:xfrm>
            <a:off x="4045375" y="3487450"/>
            <a:ext cx="47142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>
            <a:endParaRPr/>
          </a:p>
        </p:txBody>
      </p:sp>
      <p:sp>
        <p:nvSpPr>
          <p:cNvPr id="132" name="Google Shape;132;p20"/>
          <p:cNvSpPr/>
          <p:nvPr/>
        </p:nvSpPr>
        <p:spPr>
          <a:xfrm>
            <a:off x="-20129" y="-59521"/>
            <a:ext cx="9160500" cy="10407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20"/>
          <p:cNvSpPr/>
          <p:nvPr/>
        </p:nvSpPr>
        <p:spPr>
          <a:xfrm>
            <a:off x="3725025" y="3436545"/>
            <a:ext cx="5034600" cy="13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20"/>
          <p:cNvSpPr txBox="1"/>
          <p:nvPr/>
        </p:nvSpPr>
        <p:spPr>
          <a:xfrm>
            <a:off x="3790325" y="426175"/>
            <a:ext cx="50346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003C71"/>
                </a:solidFill>
              </a:rPr>
              <a:t>Federal Acquisition Service</a:t>
            </a:r>
            <a:endParaRPr sz="1200" b="1">
              <a:solidFill>
                <a:srgbClr val="003C71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003C71"/>
                </a:solidFill>
              </a:rPr>
              <a:t>Office of Professional Services &amp; Human Capital</a:t>
            </a:r>
            <a:endParaRPr sz="1200" b="1">
              <a:solidFill>
                <a:srgbClr val="003C71"/>
              </a:solidFill>
            </a:endParaRPr>
          </a:p>
        </p:txBody>
      </p:sp>
      <p:pic>
        <p:nvPicPr>
          <p:cNvPr id="135" name="Google Shape;135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5927" y="55850"/>
            <a:ext cx="572400" cy="516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- OPTION 1 1">
  <p:cSld name="BIG_NUMBER_1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" name="Google Shape;137;p21"/>
          <p:cNvGrpSpPr/>
          <p:nvPr/>
        </p:nvGrpSpPr>
        <p:grpSpPr>
          <a:xfrm>
            <a:off x="0" y="1946109"/>
            <a:ext cx="7893803" cy="1532873"/>
            <a:chOff x="0" y="2348379"/>
            <a:chExt cx="6961639" cy="1839521"/>
          </a:xfrm>
        </p:grpSpPr>
        <p:sp>
          <p:nvSpPr>
            <p:cNvPr id="138" name="Google Shape;138;p21"/>
            <p:cNvSpPr txBox="1"/>
            <p:nvPr/>
          </p:nvSpPr>
          <p:spPr>
            <a:xfrm>
              <a:off x="0" y="2466800"/>
              <a:ext cx="6948600" cy="1721100"/>
            </a:xfrm>
            <a:prstGeom prst="rect">
              <a:avLst/>
            </a:prstGeom>
            <a:solidFill>
              <a:srgbClr val="0579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1"/>
            <p:cNvSpPr/>
            <p:nvPr/>
          </p:nvSpPr>
          <p:spPr>
            <a:xfrm>
              <a:off x="6353490" y="2466796"/>
              <a:ext cx="608100" cy="621000"/>
            </a:xfrm>
            <a:prstGeom prst="rtTriangle">
              <a:avLst/>
            </a:prstGeom>
            <a:solidFill>
              <a:srgbClr val="003C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1"/>
            <p:cNvSpPr/>
            <p:nvPr/>
          </p:nvSpPr>
          <p:spPr>
            <a:xfrm rot="10800000">
              <a:off x="6262639" y="2348379"/>
              <a:ext cx="699000" cy="724500"/>
            </a:xfrm>
            <a:prstGeom prst="rtTriangle">
              <a:avLst/>
            </a:prstGeom>
            <a:solidFill>
              <a:srgbClr val="003C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1" name="Google Shape;141;p21"/>
          <p:cNvSpPr txBox="1">
            <a:spLocks noGrp="1"/>
          </p:cNvSpPr>
          <p:nvPr>
            <p:ph type="title"/>
          </p:nvPr>
        </p:nvSpPr>
        <p:spPr>
          <a:xfrm>
            <a:off x="682925" y="2241146"/>
            <a:ext cx="6521400" cy="106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1">
                <a:latin typeface="Arial"/>
                <a:ea typeface="Arial"/>
                <a:cs typeface="Arial"/>
                <a:sym typeface="Arial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1">
                <a:latin typeface="Arial"/>
                <a:ea typeface="Arial"/>
                <a:cs typeface="Arial"/>
                <a:sym typeface="Arial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1">
                <a:latin typeface="Arial"/>
                <a:ea typeface="Arial"/>
                <a:cs typeface="Arial"/>
                <a:sym typeface="Arial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1">
                <a:latin typeface="Arial"/>
                <a:ea typeface="Arial"/>
                <a:cs typeface="Arial"/>
                <a:sym typeface="Arial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1">
                <a:latin typeface="Arial"/>
                <a:ea typeface="Arial"/>
                <a:cs typeface="Arial"/>
                <a:sym typeface="Arial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1">
                <a:latin typeface="Arial"/>
                <a:ea typeface="Arial"/>
                <a:cs typeface="Arial"/>
                <a:sym typeface="Arial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1">
                <a:latin typeface="Arial"/>
                <a:ea typeface="Arial"/>
                <a:cs typeface="Arial"/>
                <a:sym typeface="Arial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1"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2" name="Google Shape;142;p21"/>
          <p:cNvSpPr txBox="1">
            <a:spLocks noGrp="1"/>
          </p:cNvSpPr>
          <p:nvPr>
            <p:ph type="sldNum" idx="12"/>
          </p:nvPr>
        </p:nvSpPr>
        <p:spPr>
          <a:xfrm>
            <a:off x="8816850" y="5241200"/>
            <a:ext cx="324600" cy="41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 sz="900">
                <a:solidFill>
                  <a:schemeClr val="dk1"/>
                </a:solidFill>
              </a:defRPr>
            </a:lvl1pPr>
            <a:lvl2pPr lvl="1" algn="ctr" rtl="0">
              <a:buNone/>
              <a:defRPr sz="900">
                <a:solidFill>
                  <a:schemeClr val="dk1"/>
                </a:solidFill>
              </a:defRPr>
            </a:lvl2pPr>
            <a:lvl3pPr lvl="2" algn="ctr" rtl="0">
              <a:buNone/>
              <a:defRPr sz="900">
                <a:solidFill>
                  <a:schemeClr val="dk1"/>
                </a:solidFill>
              </a:defRPr>
            </a:lvl3pPr>
            <a:lvl4pPr lvl="3" algn="ctr" rtl="0">
              <a:buNone/>
              <a:defRPr sz="900">
                <a:solidFill>
                  <a:schemeClr val="dk1"/>
                </a:solidFill>
              </a:defRPr>
            </a:lvl4pPr>
            <a:lvl5pPr lvl="4" algn="ctr" rtl="0">
              <a:buNone/>
              <a:defRPr sz="900">
                <a:solidFill>
                  <a:schemeClr val="dk1"/>
                </a:solidFill>
              </a:defRPr>
            </a:lvl5pPr>
            <a:lvl6pPr lvl="5" algn="ctr" rtl="0">
              <a:buNone/>
              <a:defRPr sz="900">
                <a:solidFill>
                  <a:schemeClr val="dk1"/>
                </a:solidFill>
              </a:defRPr>
            </a:lvl6pPr>
            <a:lvl7pPr lvl="6" algn="ctr" rtl="0">
              <a:buNone/>
              <a:defRPr sz="900">
                <a:solidFill>
                  <a:schemeClr val="dk1"/>
                </a:solidFill>
              </a:defRPr>
            </a:lvl7pPr>
            <a:lvl8pPr lvl="7" algn="ctr" rtl="0">
              <a:buNone/>
              <a:defRPr sz="900">
                <a:solidFill>
                  <a:schemeClr val="dk1"/>
                </a:solidFill>
              </a:defRPr>
            </a:lvl8pPr>
            <a:lvl9pPr lvl="8" algn="ctr" rtl="0">
              <a:buNone/>
              <a:defRPr sz="900">
                <a:solidFill>
                  <a:schemeClr val="dk1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- OPTION 1 1">
  <p:cSld name="BIG_NUMBER_1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0" y="1946109"/>
            <a:ext cx="7893803" cy="1532873"/>
            <a:chOff x="0" y="2348379"/>
            <a:chExt cx="6961639" cy="1839521"/>
          </a:xfrm>
        </p:grpSpPr>
        <p:sp>
          <p:nvSpPr>
            <p:cNvPr id="19" name="Google Shape;19;p3"/>
            <p:cNvSpPr txBox="1"/>
            <p:nvPr/>
          </p:nvSpPr>
          <p:spPr>
            <a:xfrm>
              <a:off x="0" y="2466800"/>
              <a:ext cx="6948600" cy="1721100"/>
            </a:xfrm>
            <a:prstGeom prst="rect">
              <a:avLst/>
            </a:prstGeom>
            <a:solidFill>
              <a:srgbClr val="0579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>
              <a:off x="6353490" y="2466796"/>
              <a:ext cx="608100" cy="621000"/>
            </a:xfrm>
            <a:prstGeom prst="rtTriangle">
              <a:avLst/>
            </a:prstGeom>
            <a:solidFill>
              <a:srgbClr val="003C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3"/>
            <p:cNvSpPr/>
            <p:nvPr/>
          </p:nvSpPr>
          <p:spPr>
            <a:xfrm rot="10800000">
              <a:off x="6262639" y="2348379"/>
              <a:ext cx="699000" cy="724500"/>
            </a:xfrm>
            <a:prstGeom prst="rtTriangle">
              <a:avLst/>
            </a:prstGeom>
            <a:solidFill>
              <a:srgbClr val="003C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682925" y="2241146"/>
            <a:ext cx="6521400" cy="106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1">
                <a:latin typeface="Arial"/>
                <a:ea typeface="Arial"/>
                <a:cs typeface="Arial"/>
                <a:sym typeface="Arial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1">
                <a:latin typeface="Arial"/>
                <a:ea typeface="Arial"/>
                <a:cs typeface="Arial"/>
                <a:sym typeface="Arial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1">
                <a:latin typeface="Arial"/>
                <a:ea typeface="Arial"/>
                <a:cs typeface="Arial"/>
                <a:sym typeface="Arial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1">
                <a:latin typeface="Arial"/>
                <a:ea typeface="Arial"/>
                <a:cs typeface="Arial"/>
                <a:sym typeface="Arial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1">
                <a:latin typeface="Arial"/>
                <a:ea typeface="Arial"/>
                <a:cs typeface="Arial"/>
                <a:sym typeface="Arial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1">
                <a:latin typeface="Arial"/>
                <a:ea typeface="Arial"/>
                <a:cs typeface="Arial"/>
                <a:sym typeface="Arial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1">
                <a:latin typeface="Arial"/>
                <a:ea typeface="Arial"/>
                <a:cs typeface="Arial"/>
                <a:sym typeface="Arial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1"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ldNum" idx="12"/>
          </p:nvPr>
        </p:nvSpPr>
        <p:spPr>
          <a:xfrm>
            <a:off x="8816850" y="5241200"/>
            <a:ext cx="324600" cy="41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 sz="900">
                <a:solidFill>
                  <a:schemeClr val="dk1"/>
                </a:solidFill>
              </a:defRPr>
            </a:lvl1pPr>
            <a:lvl2pPr lvl="1" algn="ctr" rtl="0">
              <a:buNone/>
              <a:defRPr sz="900">
                <a:solidFill>
                  <a:schemeClr val="dk1"/>
                </a:solidFill>
              </a:defRPr>
            </a:lvl2pPr>
            <a:lvl3pPr lvl="2" algn="ctr" rtl="0">
              <a:buNone/>
              <a:defRPr sz="900">
                <a:solidFill>
                  <a:schemeClr val="dk1"/>
                </a:solidFill>
              </a:defRPr>
            </a:lvl3pPr>
            <a:lvl4pPr lvl="3" algn="ctr" rtl="0">
              <a:buNone/>
              <a:defRPr sz="900">
                <a:solidFill>
                  <a:schemeClr val="dk1"/>
                </a:solidFill>
              </a:defRPr>
            </a:lvl4pPr>
            <a:lvl5pPr lvl="4" algn="ctr" rtl="0">
              <a:buNone/>
              <a:defRPr sz="900">
                <a:solidFill>
                  <a:schemeClr val="dk1"/>
                </a:solidFill>
              </a:defRPr>
            </a:lvl5pPr>
            <a:lvl6pPr lvl="5" algn="ctr" rtl="0">
              <a:buNone/>
              <a:defRPr sz="900">
                <a:solidFill>
                  <a:schemeClr val="dk1"/>
                </a:solidFill>
              </a:defRPr>
            </a:lvl6pPr>
            <a:lvl7pPr lvl="6" algn="ctr" rtl="0">
              <a:buNone/>
              <a:defRPr sz="900">
                <a:solidFill>
                  <a:schemeClr val="dk1"/>
                </a:solidFill>
              </a:defRPr>
            </a:lvl7pPr>
            <a:lvl8pPr lvl="7" algn="ctr" rtl="0">
              <a:buNone/>
              <a:defRPr sz="900">
                <a:solidFill>
                  <a:schemeClr val="dk1"/>
                </a:solidFill>
              </a:defRPr>
            </a:lvl8pPr>
            <a:lvl9pPr lvl="8" algn="ctr" rtl="0">
              <a:buNone/>
              <a:defRPr sz="900">
                <a:solidFill>
                  <a:schemeClr val="dk1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- DARK ON LIGHT">
  <p:cSld name="BLANK_2_1_1_1">
    <p:bg>
      <p:bgPr>
        <a:solidFill>
          <a:srgbClr val="FFFFFF"/>
        </a:solid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2"/>
          <p:cNvSpPr txBox="1">
            <a:spLocks noGrp="1"/>
          </p:cNvSpPr>
          <p:nvPr>
            <p:ph type="title"/>
          </p:nvPr>
        </p:nvSpPr>
        <p:spPr>
          <a:xfrm>
            <a:off x="591750" y="360475"/>
            <a:ext cx="8138100" cy="8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145" name="Google Shape;145;p22"/>
          <p:cNvCxnSpPr/>
          <p:nvPr/>
        </p:nvCxnSpPr>
        <p:spPr>
          <a:xfrm rot="10800000" flipH="1">
            <a:off x="707100" y="1140688"/>
            <a:ext cx="7750800" cy="9000"/>
          </a:xfrm>
          <a:prstGeom prst="straightConnector1">
            <a:avLst/>
          </a:prstGeom>
          <a:noFill/>
          <a:ln w="19050" cap="flat" cmpd="sng">
            <a:solidFill>
              <a:srgbClr val="003C7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6" name="Google Shape;146;p22"/>
          <p:cNvSpPr txBox="1">
            <a:spLocks noGrp="1"/>
          </p:cNvSpPr>
          <p:nvPr>
            <p:ph type="subTitle" idx="1"/>
          </p:nvPr>
        </p:nvSpPr>
        <p:spPr>
          <a:xfrm>
            <a:off x="707100" y="1170425"/>
            <a:ext cx="80226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7" name="Google Shape;147;p22"/>
          <p:cNvSpPr txBox="1">
            <a:spLocks noGrp="1"/>
          </p:cNvSpPr>
          <p:nvPr>
            <p:ph type="body" idx="2"/>
          </p:nvPr>
        </p:nvSpPr>
        <p:spPr>
          <a:xfrm>
            <a:off x="591750" y="1658650"/>
            <a:ext cx="7866300" cy="37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8" name="Google Shape;148;p22"/>
          <p:cNvSpPr txBox="1">
            <a:spLocks noGrp="1"/>
          </p:cNvSpPr>
          <p:nvPr>
            <p:ph type="sldNum" idx="12"/>
          </p:nvPr>
        </p:nvSpPr>
        <p:spPr>
          <a:xfrm>
            <a:off x="8816850" y="5241200"/>
            <a:ext cx="324600" cy="41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 sz="900">
                <a:solidFill>
                  <a:schemeClr val="lt1"/>
                </a:solidFill>
              </a:defRPr>
            </a:lvl1pPr>
            <a:lvl2pPr lvl="1" algn="ctr" rtl="0">
              <a:buNone/>
              <a:defRPr sz="900">
                <a:solidFill>
                  <a:schemeClr val="lt1"/>
                </a:solidFill>
              </a:defRPr>
            </a:lvl2pPr>
            <a:lvl3pPr lvl="2" algn="ctr" rtl="0">
              <a:buNone/>
              <a:defRPr sz="900">
                <a:solidFill>
                  <a:schemeClr val="lt1"/>
                </a:solidFill>
              </a:defRPr>
            </a:lvl3pPr>
            <a:lvl4pPr lvl="3" algn="ctr" rtl="0">
              <a:buNone/>
              <a:defRPr sz="900">
                <a:solidFill>
                  <a:schemeClr val="lt1"/>
                </a:solidFill>
              </a:defRPr>
            </a:lvl4pPr>
            <a:lvl5pPr lvl="4" algn="ctr" rtl="0">
              <a:buNone/>
              <a:defRPr sz="900">
                <a:solidFill>
                  <a:schemeClr val="lt1"/>
                </a:solidFill>
              </a:defRPr>
            </a:lvl5pPr>
            <a:lvl6pPr lvl="5" algn="ctr" rtl="0">
              <a:buNone/>
              <a:defRPr sz="900">
                <a:solidFill>
                  <a:schemeClr val="lt1"/>
                </a:solidFill>
              </a:defRPr>
            </a:lvl6pPr>
            <a:lvl7pPr lvl="6" algn="ctr" rtl="0">
              <a:buNone/>
              <a:defRPr sz="900">
                <a:solidFill>
                  <a:schemeClr val="lt1"/>
                </a:solidFill>
              </a:defRPr>
            </a:lvl7pPr>
            <a:lvl8pPr lvl="7" algn="ctr" rtl="0">
              <a:buNone/>
              <a:defRPr sz="900">
                <a:solidFill>
                  <a:schemeClr val="lt1"/>
                </a:solidFill>
              </a:defRPr>
            </a:lvl8pPr>
            <a:lvl9pPr lvl="8" algn="ctr" rtl="0">
              <a:buNone/>
              <a:defRPr sz="900">
                <a:solidFill>
                  <a:schemeClr val="lt1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49" name="Google Shape;149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5927" y="55850"/>
            <a:ext cx="572400" cy="516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13">
          <p15:clr>
            <a:srgbClr val="FA7B17"/>
          </p15:clr>
        </p15:guide>
        <p15:guide id="2" orient="horz" pos="765">
          <p15:clr>
            <a:srgbClr val="FA7B17"/>
          </p15:clr>
        </p15:guide>
        <p15:guide id="3" pos="5328">
          <p15:clr>
            <a:srgbClr val="FA7B17"/>
          </p15:clr>
        </p15:guide>
        <p15:guide id="4" pos="445">
          <p15:clr>
            <a:srgbClr val="FA7B17"/>
          </p15:clr>
        </p15:guide>
        <p15:guide id="5" orient="horz" pos="3384">
          <p15:clr>
            <a:srgbClr val="FA7B17"/>
          </p15:clr>
        </p15:guide>
        <p15:guide id="6" pos="373">
          <p15:clr>
            <a:srgbClr val="FA7B17"/>
          </p15:clr>
        </p15:guide>
        <p15:guide id="7" pos="2880">
          <p15:clr>
            <a:srgbClr val="FA7B17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- DARK ON LIGHT 6">
  <p:cSld name="BLANK_2_1_1_1_7">
    <p:bg>
      <p:bgPr>
        <a:solidFill>
          <a:srgbClr val="FFFFFF"/>
        </a:solidFill>
        <a:effectLst/>
      </p:bgPr>
    </p:bg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3"/>
          <p:cNvSpPr txBox="1">
            <a:spLocks noGrp="1"/>
          </p:cNvSpPr>
          <p:nvPr>
            <p:ph type="title"/>
          </p:nvPr>
        </p:nvSpPr>
        <p:spPr>
          <a:xfrm>
            <a:off x="591750" y="360475"/>
            <a:ext cx="8138100" cy="8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152" name="Google Shape;152;p23"/>
          <p:cNvCxnSpPr/>
          <p:nvPr/>
        </p:nvCxnSpPr>
        <p:spPr>
          <a:xfrm rot="10800000" flipH="1">
            <a:off x="707100" y="1140688"/>
            <a:ext cx="7750800" cy="9000"/>
          </a:xfrm>
          <a:prstGeom prst="straightConnector1">
            <a:avLst/>
          </a:prstGeom>
          <a:noFill/>
          <a:ln w="19050" cap="flat" cmpd="sng">
            <a:solidFill>
              <a:srgbClr val="003C7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3" name="Google Shape;153;p23"/>
          <p:cNvSpPr txBox="1">
            <a:spLocks noGrp="1"/>
          </p:cNvSpPr>
          <p:nvPr>
            <p:ph type="subTitle" idx="1"/>
          </p:nvPr>
        </p:nvSpPr>
        <p:spPr>
          <a:xfrm>
            <a:off x="707100" y="1170425"/>
            <a:ext cx="80226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4" name="Google Shape;154;p23"/>
          <p:cNvSpPr txBox="1">
            <a:spLocks noGrp="1"/>
          </p:cNvSpPr>
          <p:nvPr>
            <p:ph type="body" idx="2"/>
          </p:nvPr>
        </p:nvSpPr>
        <p:spPr>
          <a:xfrm>
            <a:off x="4572000" y="1658650"/>
            <a:ext cx="3886200" cy="37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5" name="Google Shape;155;p23"/>
          <p:cNvSpPr txBox="1">
            <a:spLocks noGrp="1"/>
          </p:cNvSpPr>
          <p:nvPr>
            <p:ph type="sldNum" idx="12"/>
          </p:nvPr>
        </p:nvSpPr>
        <p:spPr>
          <a:xfrm>
            <a:off x="8816850" y="5241200"/>
            <a:ext cx="324600" cy="41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 sz="900">
                <a:solidFill>
                  <a:schemeClr val="lt1"/>
                </a:solidFill>
              </a:defRPr>
            </a:lvl1pPr>
            <a:lvl2pPr lvl="1" algn="ctr" rtl="0">
              <a:buNone/>
              <a:defRPr sz="900">
                <a:solidFill>
                  <a:schemeClr val="lt1"/>
                </a:solidFill>
              </a:defRPr>
            </a:lvl2pPr>
            <a:lvl3pPr lvl="2" algn="ctr" rtl="0">
              <a:buNone/>
              <a:defRPr sz="900">
                <a:solidFill>
                  <a:schemeClr val="lt1"/>
                </a:solidFill>
              </a:defRPr>
            </a:lvl3pPr>
            <a:lvl4pPr lvl="3" algn="ctr" rtl="0">
              <a:buNone/>
              <a:defRPr sz="900">
                <a:solidFill>
                  <a:schemeClr val="lt1"/>
                </a:solidFill>
              </a:defRPr>
            </a:lvl4pPr>
            <a:lvl5pPr lvl="4" algn="ctr" rtl="0">
              <a:buNone/>
              <a:defRPr sz="900">
                <a:solidFill>
                  <a:schemeClr val="lt1"/>
                </a:solidFill>
              </a:defRPr>
            </a:lvl5pPr>
            <a:lvl6pPr lvl="5" algn="ctr" rtl="0">
              <a:buNone/>
              <a:defRPr sz="900">
                <a:solidFill>
                  <a:schemeClr val="lt1"/>
                </a:solidFill>
              </a:defRPr>
            </a:lvl6pPr>
            <a:lvl7pPr lvl="6" algn="ctr" rtl="0">
              <a:buNone/>
              <a:defRPr sz="900">
                <a:solidFill>
                  <a:schemeClr val="lt1"/>
                </a:solidFill>
              </a:defRPr>
            </a:lvl7pPr>
            <a:lvl8pPr lvl="7" algn="ctr" rtl="0">
              <a:buNone/>
              <a:defRPr sz="900">
                <a:solidFill>
                  <a:schemeClr val="lt1"/>
                </a:solidFill>
              </a:defRPr>
            </a:lvl8pPr>
            <a:lvl9pPr lvl="8" algn="ctr" rtl="0">
              <a:buNone/>
              <a:defRPr sz="900">
                <a:solidFill>
                  <a:schemeClr val="lt1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56" name="Google Shape;156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5927" y="55850"/>
            <a:ext cx="572400" cy="516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13">
          <p15:clr>
            <a:srgbClr val="FA7B17"/>
          </p15:clr>
        </p15:guide>
        <p15:guide id="2" orient="horz" pos="765">
          <p15:clr>
            <a:srgbClr val="FA7B17"/>
          </p15:clr>
        </p15:guide>
        <p15:guide id="3" pos="5328">
          <p15:clr>
            <a:srgbClr val="FA7B17"/>
          </p15:clr>
        </p15:guide>
        <p15:guide id="4" pos="445">
          <p15:clr>
            <a:srgbClr val="FA7B17"/>
          </p15:clr>
        </p15:guide>
        <p15:guide id="5" orient="horz" pos="3384">
          <p15:clr>
            <a:srgbClr val="FA7B17"/>
          </p15:clr>
        </p15:guide>
        <p15:guide id="6" pos="373">
          <p15:clr>
            <a:srgbClr val="FA7B17"/>
          </p15:clr>
        </p15:guide>
        <p15:guide id="7" pos="2880">
          <p15:clr>
            <a:srgbClr val="FA7B17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- DARK ON LIGHT 5">
  <p:cSld name="BLANK_2_1_1_1_6">
    <p:bg>
      <p:bgPr>
        <a:solidFill>
          <a:srgbClr val="FFFFFF"/>
        </a:solidFill>
        <a:effectLst/>
      </p:bgPr>
    </p:bg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4"/>
          <p:cNvSpPr txBox="1">
            <a:spLocks noGrp="1"/>
          </p:cNvSpPr>
          <p:nvPr>
            <p:ph type="title"/>
          </p:nvPr>
        </p:nvSpPr>
        <p:spPr>
          <a:xfrm>
            <a:off x="591750" y="360475"/>
            <a:ext cx="8138100" cy="8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159" name="Google Shape;159;p24"/>
          <p:cNvCxnSpPr/>
          <p:nvPr/>
        </p:nvCxnSpPr>
        <p:spPr>
          <a:xfrm rot="10800000" flipH="1">
            <a:off x="707100" y="1140688"/>
            <a:ext cx="7750800" cy="9000"/>
          </a:xfrm>
          <a:prstGeom prst="straightConnector1">
            <a:avLst/>
          </a:prstGeom>
          <a:noFill/>
          <a:ln w="19050" cap="flat" cmpd="sng">
            <a:solidFill>
              <a:srgbClr val="003C7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0" name="Google Shape;160;p24"/>
          <p:cNvSpPr txBox="1">
            <a:spLocks noGrp="1"/>
          </p:cNvSpPr>
          <p:nvPr>
            <p:ph type="subTitle" idx="1"/>
          </p:nvPr>
        </p:nvSpPr>
        <p:spPr>
          <a:xfrm>
            <a:off x="707100" y="1170425"/>
            <a:ext cx="80229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1" name="Google Shape;161;p24"/>
          <p:cNvSpPr txBox="1">
            <a:spLocks noGrp="1"/>
          </p:cNvSpPr>
          <p:nvPr>
            <p:ph type="sldNum" idx="12"/>
          </p:nvPr>
        </p:nvSpPr>
        <p:spPr>
          <a:xfrm>
            <a:off x="8816850" y="5241200"/>
            <a:ext cx="324600" cy="41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 sz="900">
                <a:solidFill>
                  <a:schemeClr val="lt1"/>
                </a:solidFill>
              </a:defRPr>
            </a:lvl1pPr>
            <a:lvl2pPr lvl="1" algn="ctr" rtl="0">
              <a:buNone/>
              <a:defRPr sz="900">
                <a:solidFill>
                  <a:schemeClr val="lt1"/>
                </a:solidFill>
              </a:defRPr>
            </a:lvl2pPr>
            <a:lvl3pPr lvl="2" algn="ctr" rtl="0">
              <a:buNone/>
              <a:defRPr sz="900">
                <a:solidFill>
                  <a:schemeClr val="lt1"/>
                </a:solidFill>
              </a:defRPr>
            </a:lvl3pPr>
            <a:lvl4pPr lvl="3" algn="ctr" rtl="0">
              <a:buNone/>
              <a:defRPr sz="900">
                <a:solidFill>
                  <a:schemeClr val="lt1"/>
                </a:solidFill>
              </a:defRPr>
            </a:lvl4pPr>
            <a:lvl5pPr lvl="4" algn="ctr" rtl="0">
              <a:buNone/>
              <a:defRPr sz="900">
                <a:solidFill>
                  <a:schemeClr val="lt1"/>
                </a:solidFill>
              </a:defRPr>
            </a:lvl5pPr>
            <a:lvl6pPr lvl="5" algn="ctr" rtl="0">
              <a:buNone/>
              <a:defRPr sz="900">
                <a:solidFill>
                  <a:schemeClr val="lt1"/>
                </a:solidFill>
              </a:defRPr>
            </a:lvl6pPr>
            <a:lvl7pPr lvl="6" algn="ctr" rtl="0">
              <a:buNone/>
              <a:defRPr sz="900">
                <a:solidFill>
                  <a:schemeClr val="lt1"/>
                </a:solidFill>
              </a:defRPr>
            </a:lvl7pPr>
            <a:lvl8pPr lvl="7" algn="ctr" rtl="0">
              <a:buNone/>
              <a:defRPr sz="900">
                <a:solidFill>
                  <a:schemeClr val="lt1"/>
                </a:solidFill>
              </a:defRPr>
            </a:lvl8pPr>
            <a:lvl9pPr lvl="8" algn="ctr" rtl="0">
              <a:buNone/>
              <a:defRPr sz="900">
                <a:solidFill>
                  <a:schemeClr val="lt1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62" name="Google Shape;162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5927" y="55850"/>
            <a:ext cx="572400" cy="516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13">
          <p15:clr>
            <a:srgbClr val="FA7B17"/>
          </p15:clr>
        </p15:guide>
        <p15:guide id="2" orient="horz" pos="765">
          <p15:clr>
            <a:srgbClr val="FA7B17"/>
          </p15:clr>
        </p15:guide>
        <p15:guide id="3" pos="5328">
          <p15:clr>
            <a:srgbClr val="FA7B17"/>
          </p15:clr>
        </p15:guide>
        <p15:guide id="4" pos="445">
          <p15:clr>
            <a:srgbClr val="FA7B17"/>
          </p15:clr>
        </p15:guide>
        <p15:guide id="5" orient="horz" pos="3384">
          <p15:clr>
            <a:srgbClr val="FA7B17"/>
          </p15:clr>
        </p15:guide>
        <p15:guide id="6" pos="373">
          <p15:clr>
            <a:srgbClr val="FA7B17"/>
          </p15:clr>
        </p15:guide>
        <p15:guide id="7" pos="2880">
          <p15:clr>
            <a:srgbClr val="FA7B17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- DARK ON LIGHT 4">
  <p:cSld name="BLANK_2_1_1_1_5">
    <p:bg>
      <p:bgPr>
        <a:solidFill>
          <a:srgbClr val="FFFFFF"/>
        </a:solidFill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5"/>
          <p:cNvSpPr txBox="1">
            <a:spLocks noGrp="1"/>
          </p:cNvSpPr>
          <p:nvPr>
            <p:ph type="title"/>
          </p:nvPr>
        </p:nvSpPr>
        <p:spPr>
          <a:xfrm>
            <a:off x="591750" y="360475"/>
            <a:ext cx="8138100" cy="8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165" name="Google Shape;165;p25"/>
          <p:cNvCxnSpPr/>
          <p:nvPr/>
        </p:nvCxnSpPr>
        <p:spPr>
          <a:xfrm rot="10800000" flipH="1">
            <a:off x="707100" y="1140688"/>
            <a:ext cx="7750800" cy="9000"/>
          </a:xfrm>
          <a:prstGeom prst="straightConnector1">
            <a:avLst/>
          </a:prstGeom>
          <a:noFill/>
          <a:ln w="19050" cap="flat" cmpd="sng">
            <a:solidFill>
              <a:srgbClr val="003C7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6" name="Google Shape;166;p25"/>
          <p:cNvSpPr txBox="1">
            <a:spLocks noGrp="1"/>
          </p:cNvSpPr>
          <p:nvPr>
            <p:ph type="sldNum" idx="12"/>
          </p:nvPr>
        </p:nvSpPr>
        <p:spPr>
          <a:xfrm>
            <a:off x="8816850" y="5241200"/>
            <a:ext cx="324600" cy="41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 sz="900">
                <a:solidFill>
                  <a:schemeClr val="lt1"/>
                </a:solidFill>
              </a:defRPr>
            </a:lvl1pPr>
            <a:lvl2pPr lvl="1" algn="ctr" rtl="0">
              <a:buNone/>
              <a:defRPr sz="900">
                <a:solidFill>
                  <a:schemeClr val="lt1"/>
                </a:solidFill>
              </a:defRPr>
            </a:lvl2pPr>
            <a:lvl3pPr lvl="2" algn="ctr" rtl="0">
              <a:buNone/>
              <a:defRPr sz="900">
                <a:solidFill>
                  <a:schemeClr val="lt1"/>
                </a:solidFill>
              </a:defRPr>
            </a:lvl3pPr>
            <a:lvl4pPr lvl="3" algn="ctr" rtl="0">
              <a:buNone/>
              <a:defRPr sz="900">
                <a:solidFill>
                  <a:schemeClr val="lt1"/>
                </a:solidFill>
              </a:defRPr>
            </a:lvl4pPr>
            <a:lvl5pPr lvl="4" algn="ctr" rtl="0">
              <a:buNone/>
              <a:defRPr sz="900">
                <a:solidFill>
                  <a:schemeClr val="lt1"/>
                </a:solidFill>
              </a:defRPr>
            </a:lvl5pPr>
            <a:lvl6pPr lvl="5" algn="ctr" rtl="0">
              <a:buNone/>
              <a:defRPr sz="900">
                <a:solidFill>
                  <a:schemeClr val="lt1"/>
                </a:solidFill>
              </a:defRPr>
            </a:lvl6pPr>
            <a:lvl7pPr lvl="6" algn="ctr" rtl="0">
              <a:buNone/>
              <a:defRPr sz="900">
                <a:solidFill>
                  <a:schemeClr val="lt1"/>
                </a:solidFill>
              </a:defRPr>
            </a:lvl7pPr>
            <a:lvl8pPr lvl="7" algn="ctr" rtl="0">
              <a:buNone/>
              <a:defRPr sz="900">
                <a:solidFill>
                  <a:schemeClr val="lt1"/>
                </a:solidFill>
              </a:defRPr>
            </a:lvl8pPr>
            <a:lvl9pPr lvl="8" algn="ctr" rtl="0">
              <a:buNone/>
              <a:defRPr sz="900">
                <a:solidFill>
                  <a:schemeClr val="lt1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67" name="Google Shape;167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5927" y="55850"/>
            <a:ext cx="572400" cy="516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13">
          <p15:clr>
            <a:srgbClr val="FA7B17"/>
          </p15:clr>
        </p15:guide>
        <p15:guide id="2" orient="horz" pos="765">
          <p15:clr>
            <a:srgbClr val="FA7B17"/>
          </p15:clr>
        </p15:guide>
        <p15:guide id="3" pos="5328">
          <p15:clr>
            <a:srgbClr val="FA7B17"/>
          </p15:clr>
        </p15:guide>
        <p15:guide id="4" pos="445">
          <p15:clr>
            <a:srgbClr val="FA7B17"/>
          </p15:clr>
        </p15:guide>
        <p15:guide id="5" orient="horz" pos="3384">
          <p15:clr>
            <a:srgbClr val="FA7B17"/>
          </p15:clr>
        </p15:guide>
        <p15:guide id="6" pos="373">
          <p15:clr>
            <a:srgbClr val="FA7B17"/>
          </p15:clr>
        </p15:guide>
        <p15:guide id="7" pos="2880">
          <p15:clr>
            <a:srgbClr val="FA7B17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- DARK ON LIGHT 3">
  <p:cSld name="BLANK_2_1_1_1_4">
    <p:bg>
      <p:bgPr>
        <a:solidFill>
          <a:srgbClr val="FFFFFF"/>
        </a:solidFill>
        <a:effectLst/>
      </p:bgPr>
    </p:bg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6"/>
          <p:cNvSpPr txBox="1">
            <a:spLocks noGrp="1"/>
          </p:cNvSpPr>
          <p:nvPr>
            <p:ph type="title"/>
          </p:nvPr>
        </p:nvSpPr>
        <p:spPr>
          <a:xfrm>
            <a:off x="591750" y="360475"/>
            <a:ext cx="8138100" cy="8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170" name="Google Shape;170;p26"/>
          <p:cNvCxnSpPr/>
          <p:nvPr/>
        </p:nvCxnSpPr>
        <p:spPr>
          <a:xfrm rot="10800000" flipH="1">
            <a:off x="707100" y="1140688"/>
            <a:ext cx="7750800" cy="9000"/>
          </a:xfrm>
          <a:prstGeom prst="straightConnector1">
            <a:avLst/>
          </a:prstGeom>
          <a:noFill/>
          <a:ln w="19050" cap="flat" cmpd="sng">
            <a:solidFill>
              <a:srgbClr val="003C7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1" name="Google Shape;171;p26"/>
          <p:cNvSpPr txBox="1">
            <a:spLocks noGrp="1"/>
          </p:cNvSpPr>
          <p:nvPr>
            <p:ph type="subTitle" idx="1"/>
          </p:nvPr>
        </p:nvSpPr>
        <p:spPr>
          <a:xfrm>
            <a:off x="638325" y="1170425"/>
            <a:ext cx="3843900" cy="4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2" name="Google Shape;172;p26"/>
          <p:cNvSpPr txBox="1">
            <a:spLocks noGrp="1"/>
          </p:cNvSpPr>
          <p:nvPr>
            <p:ph type="body" idx="2"/>
          </p:nvPr>
        </p:nvSpPr>
        <p:spPr>
          <a:xfrm>
            <a:off x="591750" y="1647208"/>
            <a:ext cx="3890400" cy="36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3" name="Google Shape;173;p26"/>
          <p:cNvSpPr txBox="1">
            <a:spLocks noGrp="1"/>
          </p:cNvSpPr>
          <p:nvPr>
            <p:ph type="sldNum" idx="12"/>
          </p:nvPr>
        </p:nvSpPr>
        <p:spPr>
          <a:xfrm>
            <a:off x="8816850" y="5241200"/>
            <a:ext cx="324600" cy="41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 sz="900">
                <a:solidFill>
                  <a:schemeClr val="lt1"/>
                </a:solidFill>
              </a:defRPr>
            </a:lvl1pPr>
            <a:lvl2pPr lvl="1" algn="ctr" rtl="0">
              <a:buNone/>
              <a:defRPr sz="900">
                <a:solidFill>
                  <a:schemeClr val="lt1"/>
                </a:solidFill>
              </a:defRPr>
            </a:lvl2pPr>
            <a:lvl3pPr lvl="2" algn="ctr" rtl="0">
              <a:buNone/>
              <a:defRPr sz="900">
                <a:solidFill>
                  <a:schemeClr val="lt1"/>
                </a:solidFill>
              </a:defRPr>
            </a:lvl3pPr>
            <a:lvl4pPr lvl="3" algn="ctr" rtl="0">
              <a:buNone/>
              <a:defRPr sz="900">
                <a:solidFill>
                  <a:schemeClr val="lt1"/>
                </a:solidFill>
              </a:defRPr>
            </a:lvl4pPr>
            <a:lvl5pPr lvl="4" algn="ctr" rtl="0">
              <a:buNone/>
              <a:defRPr sz="900">
                <a:solidFill>
                  <a:schemeClr val="lt1"/>
                </a:solidFill>
              </a:defRPr>
            </a:lvl5pPr>
            <a:lvl6pPr lvl="5" algn="ctr" rtl="0">
              <a:buNone/>
              <a:defRPr sz="900">
                <a:solidFill>
                  <a:schemeClr val="lt1"/>
                </a:solidFill>
              </a:defRPr>
            </a:lvl6pPr>
            <a:lvl7pPr lvl="6" algn="ctr" rtl="0">
              <a:buNone/>
              <a:defRPr sz="900">
                <a:solidFill>
                  <a:schemeClr val="lt1"/>
                </a:solidFill>
              </a:defRPr>
            </a:lvl7pPr>
            <a:lvl8pPr lvl="7" algn="ctr" rtl="0">
              <a:buNone/>
              <a:defRPr sz="900">
                <a:solidFill>
                  <a:schemeClr val="lt1"/>
                </a:solidFill>
              </a:defRPr>
            </a:lvl8pPr>
            <a:lvl9pPr lvl="8" algn="ctr" rtl="0">
              <a:buNone/>
              <a:defRPr sz="900">
                <a:solidFill>
                  <a:schemeClr val="lt1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74" name="Google Shape;174;p2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5927" y="55850"/>
            <a:ext cx="572400" cy="516676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26"/>
          <p:cNvSpPr txBox="1">
            <a:spLocks noGrp="1"/>
          </p:cNvSpPr>
          <p:nvPr>
            <p:ph type="subTitle" idx="3"/>
          </p:nvPr>
        </p:nvSpPr>
        <p:spPr>
          <a:xfrm>
            <a:off x="4540756" y="1170425"/>
            <a:ext cx="3890400" cy="4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6" name="Google Shape;176;p26"/>
          <p:cNvSpPr txBox="1">
            <a:spLocks noGrp="1"/>
          </p:cNvSpPr>
          <p:nvPr>
            <p:ph type="body" idx="4"/>
          </p:nvPr>
        </p:nvSpPr>
        <p:spPr>
          <a:xfrm>
            <a:off x="4651800" y="1647200"/>
            <a:ext cx="3779400" cy="36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177" name="Google Shape;177;p26"/>
          <p:cNvCxnSpPr/>
          <p:nvPr/>
        </p:nvCxnSpPr>
        <p:spPr>
          <a:xfrm flipH="1">
            <a:off x="4578950" y="1606350"/>
            <a:ext cx="9000" cy="3721500"/>
          </a:xfrm>
          <a:prstGeom prst="straightConnector1">
            <a:avLst/>
          </a:prstGeom>
          <a:noFill/>
          <a:ln w="28575" cap="flat" cmpd="sng">
            <a:solidFill>
              <a:srgbClr val="003C7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13">
          <p15:clr>
            <a:srgbClr val="FA7B17"/>
          </p15:clr>
        </p15:guide>
        <p15:guide id="2" orient="horz" pos="765">
          <p15:clr>
            <a:srgbClr val="FA7B17"/>
          </p15:clr>
        </p15:guide>
        <p15:guide id="3" pos="5328">
          <p15:clr>
            <a:srgbClr val="FA7B17"/>
          </p15:clr>
        </p15:guide>
        <p15:guide id="4" pos="445">
          <p15:clr>
            <a:srgbClr val="FA7B17"/>
          </p15:clr>
        </p15:guide>
        <p15:guide id="5" orient="horz" pos="3384">
          <p15:clr>
            <a:srgbClr val="FA7B17"/>
          </p15:clr>
        </p15:guide>
        <p15:guide id="6" pos="373">
          <p15:clr>
            <a:srgbClr val="FA7B17"/>
          </p15:clr>
        </p15:guide>
        <p15:guide id="7" pos="2880">
          <p15:clr>
            <a:srgbClr val="FA7B17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- DARK ON LIGHT 1">
  <p:cSld name="BLANK_2_1_1_1_3">
    <p:bg>
      <p:bgPr>
        <a:solidFill>
          <a:srgbClr val="FFFFFF"/>
        </a:solidFill>
        <a:effectLst/>
      </p:bgPr>
    </p:bg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7"/>
          <p:cNvSpPr txBox="1">
            <a:spLocks noGrp="1"/>
          </p:cNvSpPr>
          <p:nvPr>
            <p:ph type="title"/>
          </p:nvPr>
        </p:nvSpPr>
        <p:spPr>
          <a:xfrm>
            <a:off x="591750" y="360475"/>
            <a:ext cx="8138100" cy="8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180" name="Google Shape;180;p27"/>
          <p:cNvCxnSpPr/>
          <p:nvPr/>
        </p:nvCxnSpPr>
        <p:spPr>
          <a:xfrm rot="10800000" flipH="1">
            <a:off x="707100" y="1140688"/>
            <a:ext cx="7750800" cy="9000"/>
          </a:xfrm>
          <a:prstGeom prst="straightConnector1">
            <a:avLst/>
          </a:prstGeom>
          <a:noFill/>
          <a:ln w="19050" cap="flat" cmpd="sng">
            <a:solidFill>
              <a:srgbClr val="003C7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1" name="Google Shape;181;p27"/>
          <p:cNvSpPr txBox="1">
            <a:spLocks noGrp="1"/>
          </p:cNvSpPr>
          <p:nvPr>
            <p:ph type="body" idx="1"/>
          </p:nvPr>
        </p:nvSpPr>
        <p:spPr>
          <a:xfrm>
            <a:off x="591750" y="1213675"/>
            <a:ext cx="7866300" cy="415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2" name="Google Shape;182;p27"/>
          <p:cNvSpPr txBox="1">
            <a:spLocks noGrp="1"/>
          </p:cNvSpPr>
          <p:nvPr>
            <p:ph type="sldNum" idx="12"/>
          </p:nvPr>
        </p:nvSpPr>
        <p:spPr>
          <a:xfrm>
            <a:off x="8816850" y="5241200"/>
            <a:ext cx="324600" cy="41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 sz="900">
                <a:solidFill>
                  <a:schemeClr val="lt1"/>
                </a:solidFill>
              </a:defRPr>
            </a:lvl1pPr>
            <a:lvl2pPr lvl="1" algn="ctr" rtl="0">
              <a:buNone/>
              <a:defRPr sz="900">
                <a:solidFill>
                  <a:schemeClr val="lt1"/>
                </a:solidFill>
              </a:defRPr>
            </a:lvl2pPr>
            <a:lvl3pPr lvl="2" algn="ctr" rtl="0">
              <a:buNone/>
              <a:defRPr sz="900">
                <a:solidFill>
                  <a:schemeClr val="lt1"/>
                </a:solidFill>
              </a:defRPr>
            </a:lvl3pPr>
            <a:lvl4pPr lvl="3" algn="ctr" rtl="0">
              <a:buNone/>
              <a:defRPr sz="900">
                <a:solidFill>
                  <a:schemeClr val="lt1"/>
                </a:solidFill>
              </a:defRPr>
            </a:lvl4pPr>
            <a:lvl5pPr lvl="4" algn="ctr" rtl="0">
              <a:buNone/>
              <a:defRPr sz="900">
                <a:solidFill>
                  <a:schemeClr val="lt1"/>
                </a:solidFill>
              </a:defRPr>
            </a:lvl5pPr>
            <a:lvl6pPr lvl="5" algn="ctr" rtl="0">
              <a:buNone/>
              <a:defRPr sz="900">
                <a:solidFill>
                  <a:schemeClr val="lt1"/>
                </a:solidFill>
              </a:defRPr>
            </a:lvl6pPr>
            <a:lvl7pPr lvl="6" algn="ctr" rtl="0">
              <a:buNone/>
              <a:defRPr sz="900">
                <a:solidFill>
                  <a:schemeClr val="lt1"/>
                </a:solidFill>
              </a:defRPr>
            </a:lvl7pPr>
            <a:lvl8pPr lvl="7" algn="ctr" rtl="0">
              <a:buNone/>
              <a:defRPr sz="900">
                <a:solidFill>
                  <a:schemeClr val="lt1"/>
                </a:solidFill>
              </a:defRPr>
            </a:lvl8pPr>
            <a:lvl9pPr lvl="8" algn="ctr" rtl="0">
              <a:buNone/>
              <a:defRPr sz="900">
                <a:solidFill>
                  <a:schemeClr val="lt1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83" name="Google Shape;183;p2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5927" y="55850"/>
            <a:ext cx="572400" cy="516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13">
          <p15:clr>
            <a:srgbClr val="FA7B17"/>
          </p15:clr>
        </p15:guide>
        <p15:guide id="2" orient="horz" pos="765">
          <p15:clr>
            <a:srgbClr val="FA7B17"/>
          </p15:clr>
        </p15:guide>
        <p15:guide id="3" pos="5328">
          <p15:clr>
            <a:srgbClr val="FA7B17"/>
          </p15:clr>
        </p15:guide>
        <p15:guide id="4" pos="445">
          <p15:clr>
            <a:srgbClr val="FA7B17"/>
          </p15:clr>
        </p15:guide>
        <p15:guide id="5" orient="horz" pos="3384">
          <p15:clr>
            <a:srgbClr val="FA7B17"/>
          </p15:clr>
        </p15:guide>
        <p15:guide id="6" pos="373">
          <p15:clr>
            <a:srgbClr val="FA7B17"/>
          </p15:clr>
        </p15:guide>
        <p15:guide id="7" pos="2880">
          <p15:clr>
            <a:srgbClr val="FA7B17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- DARK ON LIGHT 2">
  <p:cSld name="BLANK_2_1_1_1_2">
    <p:bg>
      <p:bgPr>
        <a:solidFill>
          <a:srgbClr val="FFFFFF"/>
        </a:solidFill>
        <a:effectLst/>
      </p:bgPr>
    </p:bg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8"/>
          <p:cNvSpPr txBox="1">
            <a:spLocks noGrp="1"/>
          </p:cNvSpPr>
          <p:nvPr>
            <p:ph type="title"/>
          </p:nvPr>
        </p:nvSpPr>
        <p:spPr>
          <a:xfrm>
            <a:off x="591750" y="360475"/>
            <a:ext cx="8138100" cy="8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186" name="Google Shape;186;p28"/>
          <p:cNvCxnSpPr/>
          <p:nvPr/>
        </p:nvCxnSpPr>
        <p:spPr>
          <a:xfrm rot="10800000" flipH="1">
            <a:off x="707100" y="1140688"/>
            <a:ext cx="7750800" cy="9000"/>
          </a:xfrm>
          <a:prstGeom prst="straightConnector1">
            <a:avLst/>
          </a:prstGeom>
          <a:noFill/>
          <a:ln w="19050" cap="flat" cmpd="sng">
            <a:solidFill>
              <a:srgbClr val="003C7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7" name="Google Shape;187;p28"/>
          <p:cNvSpPr txBox="1">
            <a:spLocks noGrp="1"/>
          </p:cNvSpPr>
          <p:nvPr>
            <p:ph type="body" idx="1"/>
          </p:nvPr>
        </p:nvSpPr>
        <p:spPr>
          <a:xfrm>
            <a:off x="4572000" y="1213675"/>
            <a:ext cx="3886200" cy="415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8" name="Google Shape;188;p28"/>
          <p:cNvSpPr txBox="1">
            <a:spLocks noGrp="1"/>
          </p:cNvSpPr>
          <p:nvPr>
            <p:ph type="sldNum" idx="12"/>
          </p:nvPr>
        </p:nvSpPr>
        <p:spPr>
          <a:xfrm>
            <a:off x="8816850" y="5241200"/>
            <a:ext cx="324600" cy="41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 sz="900">
                <a:solidFill>
                  <a:schemeClr val="lt1"/>
                </a:solidFill>
              </a:defRPr>
            </a:lvl1pPr>
            <a:lvl2pPr lvl="1" algn="ctr" rtl="0">
              <a:buNone/>
              <a:defRPr sz="900">
                <a:solidFill>
                  <a:schemeClr val="lt1"/>
                </a:solidFill>
              </a:defRPr>
            </a:lvl2pPr>
            <a:lvl3pPr lvl="2" algn="ctr" rtl="0">
              <a:buNone/>
              <a:defRPr sz="900">
                <a:solidFill>
                  <a:schemeClr val="lt1"/>
                </a:solidFill>
              </a:defRPr>
            </a:lvl3pPr>
            <a:lvl4pPr lvl="3" algn="ctr" rtl="0">
              <a:buNone/>
              <a:defRPr sz="900">
                <a:solidFill>
                  <a:schemeClr val="lt1"/>
                </a:solidFill>
              </a:defRPr>
            </a:lvl4pPr>
            <a:lvl5pPr lvl="4" algn="ctr" rtl="0">
              <a:buNone/>
              <a:defRPr sz="900">
                <a:solidFill>
                  <a:schemeClr val="lt1"/>
                </a:solidFill>
              </a:defRPr>
            </a:lvl5pPr>
            <a:lvl6pPr lvl="5" algn="ctr" rtl="0">
              <a:buNone/>
              <a:defRPr sz="900">
                <a:solidFill>
                  <a:schemeClr val="lt1"/>
                </a:solidFill>
              </a:defRPr>
            </a:lvl6pPr>
            <a:lvl7pPr lvl="6" algn="ctr" rtl="0">
              <a:buNone/>
              <a:defRPr sz="900">
                <a:solidFill>
                  <a:schemeClr val="lt1"/>
                </a:solidFill>
              </a:defRPr>
            </a:lvl7pPr>
            <a:lvl8pPr lvl="7" algn="ctr" rtl="0">
              <a:buNone/>
              <a:defRPr sz="900">
                <a:solidFill>
                  <a:schemeClr val="lt1"/>
                </a:solidFill>
              </a:defRPr>
            </a:lvl8pPr>
            <a:lvl9pPr lvl="8" algn="ctr" rtl="0">
              <a:buNone/>
              <a:defRPr sz="900">
                <a:solidFill>
                  <a:schemeClr val="lt1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89" name="Google Shape;189;p2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5927" y="55850"/>
            <a:ext cx="572400" cy="516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13">
          <p15:clr>
            <a:srgbClr val="FA7B17"/>
          </p15:clr>
        </p15:guide>
        <p15:guide id="2" orient="horz" pos="765">
          <p15:clr>
            <a:srgbClr val="FA7B17"/>
          </p15:clr>
        </p15:guide>
        <p15:guide id="3" pos="5328">
          <p15:clr>
            <a:srgbClr val="FA7B17"/>
          </p15:clr>
        </p15:guide>
        <p15:guide id="4" pos="445">
          <p15:clr>
            <a:srgbClr val="FA7B17"/>
          </p15:clr>
        </p15:guide>
        <p15:guide id="5" orient="horz" pos="3384">
          <p15:clr>
            <a:srgbClr val="FA7B17"/>
          </p15:clr>
        </p15:guide>
        <p15:guide id="6" pos="373">
          <p15:clr>
            <a:srgbClr val="FA7B17"/>
          </p15:clr>
        </p15:guide>
        <p15:guide id="7" pos="2880">
          <p15:clr>
            <a:srgbClr val="FA7B17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White">
  <p:cSld name="BLANK_1">
    <p:bg>
      <p:bgPr>
        <a:solidFill>
          <a:srgbClr val="FFFFFF"/>
        </a:solidFill>
        <a:effectLst/>
      </p:bgPr>
    </p:bg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9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- DARK ON LIGHT 1 1">
  <p:cSld name="BLANK_2_1_1_1_1">
    <p:bg>
      <p:bgPr>
        <a:solidFill>
          <a:srgbClr val="FFFFFF"/>
        </a:solidFill>
        <a:effectLst/>
      </p:bgPr>
    </p:bg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0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4" name="Google Shape;194;p30"/>
          <p:cNvSpPr txBox="1">
            <a:spLocks noGrp="1"/>
          </p:cNvSpPr>
          <p:nvPr>
            <p:ph type="title"/>
          </p:nvPr>
        </p:nvSpPr>
        <p:spPr>
          <a:xfrm>
            <a:off x="591758" y="208062"/>
            <a:ext cx="76023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6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6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6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6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6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6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6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6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6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195" name="Google Shape;195;p30"/>
          <p:cNvCxnSpPr/>
          <p:nvPr/>
        </p:nvCxnSpPr>
        <p:spPr>
          <a:xfrm>
            <a:off x="707100" y="1149688"/>
            <a:ext cx="72300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6" name="Google Shape;196;p30"/>
          <p:cNvSpPr txBox="1">
            <a:spLocks noGrp="1"/>
          </p:cNvSpPr>
          <p:nvPr>
            <p:ph type="subTitle" idx="1"/>
          </p:nvPr>
        </p:nvSpPr>
        <p:spPr>
          <a:xfrm>
            <a:off x="591750" y="1168667"/>
            <a:ext cx="73455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 b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2400" b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2400" b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2400" b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2400" b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2400" b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2400" b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2400" b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2400" b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7" name="Google Shape;197;p30"/>
          <p:cNvSpPr txBox="1">
            <a:spLocks noGrp="1"/>
          </p:cNvSpPr>
          <p:nvPr>
            <p:ph type="body" idx="2"/>
          </p:nvPr>
        </p:nvSpPr>
        <p:spPr>
          <a:xfrm>
            <a:off x="711575" y="1658646"/>
            <a:ext cx="7602300" cy="37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  <a:defRPr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8" name="Google Shape;198;p30"/>
          <p:cNvSpPr/>
          <p:nvPr/>
        </p:nvSpPr>
        <p:spPr>
          <a:xfrm>
            <a:off x="-50" y="5277688"/>
            <a:ext cx="9144000" cy="437400"/>
          </a:xfrm>
          <a:prstGeom prst="rect">
            <a:avLst/>
          </a:prstGeom>
          <a:solidFill>
            <a:srgbClr val="00538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99" name="Google Shape;199;p3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7881" y="40609"/>
            <a:ext cx="489609" cy="441985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30"/>
          <p:cNvSpPr txBox="1"/>
          <p:nvPr/>
        </p:nvSpPr>
        <p:spPr>
          <a:xfrm>
            <a:off x="3833481" y="17626"/>
            <a:ext cx="52830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003C71"/>
                </a:solidFill>
              </a:rPr>
              <a:t>Federal Acquisition Service</a:t>
            </a:r>
            <a:endParaRPr sz="1200" b="1">
              <a:solidFill>
                <a:srgbClr val="003C71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ll text no subhead">
  <p:cSld name="BLANK_2_1_1_1_4_1_1_1">
    <p:bg>
      <p:bgPr>
        <a:solidFill>
          <a:srgbClr val="FFFFFF"/>
        </a:solidFill>
        <a:effectLst/>
      </p:bgPr>
    </p:bg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1"/>
          <p:cNvSpPr/>
          <p:nvPr/>
        </p:nvSpPr>
        <p:spPr>
          <a:xfrm rot="5400000">
            <a:off x="6089952" y="2651700"/>
            <a:ext cx="5751600" cy="411600"/>
          </a:xfrm>
          <a:prstGeom prst="rect">
            <a:avLst/>
          </a:prstGeom>
          <a:solidFill>
            <a:srgbClr val="003C7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rgbClr val="FFFFFF"/>
              </a:solidFill>
            </a:endParaRPr>
          </a:p>
        </p:txBody>
      </p:sp>
      <p:sp>
        <p:nvSpPr>
          <p:cNvPr id="203" name="Google Shape;203;p31"/>
          <p:cNvSpPr txBox="1">
            <a:spLocks noGrp="1"/>
          </p:cNvSpPr>
          <p:nvPr>
            <p:ph type="title"/>
          </p:nvPr>
        </p:nvSpPr>
        <p:spPr>
          <a:xfrm>
            <a:off x="591750" y="360475"/>
            <a:ext cx="8138100" cy="8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204" name="Google Shape;204;p31"/>
          <p:cNvCxnSpPr/>
          <p:nvPr/>
        </p:nvCxnSpPr>
        <p:spPr>
          <a:xfrm rot="10800000" flipH="1">
            <a:off x="707100" y="1140688"/>
            <a:ext cx="7750800" cy="9000"/>
          </a:xfrm>
          <a:prstGeom prst="straightConnector1">
            <a:avLst/>
          </a:prstGeom>
          <a:noFill/>
          <a:ln w="19050" cap="flat" cmpd="sng">
            <a:solidFill>
              <a:srgbClr val="003C7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05" name="Google Shape;205;p31"/>
          <p:cNvSpPr txBox="1">
            <a:spLocks noGrp="1"/>
          </p:cNvSpPr>
          <p:nvPr>
            <p:ph type="body" idx="1"/>
          </p:nvPr>
        </p:nvSpPr>
        <p:spPr>
          <a:xfrm>
            <a:off x="591750" y="1340475"/>
            <a:ext cx="7866300" cy="393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  <a:defRPr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○"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■"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○"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■"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lvl="6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lvl="7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○"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lvl="8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■"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6" name="Google Shape;206;p31"/>
          <p:cNvSpPr txBox="1">
            <a:spLocks noGrp="1"/>
          </p:cNvSpPr>
          <p:nvPr>
            <p:ph type="sldNum" idx="12"/>
          </p:nvPr>
        </p:nvSpPr>
        <p:spPr>
          <a:xfrm>
            <a:off x="8816850" y="5241200"/>
            <a:ext cx="324600" cy="32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 sz="900">
                <a:solidFill>
                  <a:schemeClr val="dk1"/>
                </a:solidFill>
              </a:defRPr>
            </a:lvl1pPr>
            <a:lvl2pPr lvl="1" algn="ctr" rtl="0">
              <a:buNone/>
              <a:defRPr sz="900">
                <a:solidFill>
                  <a:schemeClr val="dk1"/>
                </a:solidFill>
              </a:defRPr>
            </a:lvl2pPr>
            <a:lvl3pPr lvl="2" algn="ctr" rtl="0">
              <a:buNone/>
              <a:defRPr sz="900">
                <a:solidFill>
                  <a:schemeClr val="dk1"/>
                </a:solidFill>
              </a:defRPr>
            </a:lvl3pPr>
            <a:lvl4pPr lvl="3" algn="ctr" rtl="0">
              <a:buNone/>
              <a:defRPr sz="900">
                <a:solidFill>
                  <a:schemeClr val="dk1"/>
                </a:solidFill>
              </a:defRPr>
            </a:lvl4pPr>
            <a:lvl5pPr lvl="4" algn="ctr" rtl="0">
              <a:buNone/>
              <a:defRPr sz="900">
                <a:solidFill>
                  <a:schemeClr val="dk1"/>
                </a:solidFill>
              </a:defRPr>
            </a:lvl5pPr>
            <a:lvl6pPr lvl="5" algn="ctr" rtl="0">
              <a:buNone/>
              <a:defRPr sz="900">
                <a:solidFill>
                  <a:schemeClr val="dk1"/>
                </a:solidFill>
              </a:defRPr>
            </a:lvl6pPr>
            <a:lvl7pPr lvl="6" algn="ctr" rtl="0">
              <a:buNone/>
              <a:defRPr sz="900">
                <a:solidFill>
                  <a:schemeClr val="dk1"/>
                </a:solidFill>
              </a:defRPr>
            </a:lvl7pPr>
            <a:lvl8pPr lvl="7" algn="ctr" rtl="0">
              <a:buNone/>
              <a:defRPr sz="900">
                <a:solidFill>
                  <a:schemeClr val="dk1"/>
                </a:solidFill>
              </a:defRPr>
            </a:lvl8pPr>
            <a:lvl9pPr lvl="8" algn="ctr" rtl="0">
              <a:buNone/>
              <a:defRPr sz="900">
                <a:solidFill>
                  <a:schemeClr val="dk1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07" name="Google Shape;207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5927" y="55850"/>
            <a:ext cx="572400" cy="516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13">
          <p15:clr>
            <a:srgbClr val="FA7B17"/>
          </p15:clr>
        </p15:guide>
        <p15:guide id="2" orient="horz" pos="765">
          <p15:clr>
            <a:srgbClr val="FA7B17"/>
          </p15:clr>
        </p15:guide>
        <p15:guide id="3" pos="5328">
          <p15:clr>
            <a:srgbClr val="FA7B17"/>
          </p15:clr>
        </p15:guide>
        <p15:guide id="4" pos="445">
          <p15:clr>
            <a:srgbClr val="FA7B17"/>
          </p15:clr>
        </p15:guide>
        <p15:guide id="5" orient="horz" pos="3384">
          <p15:clr>
            <a:srgbClr val="FA7B17"/>
          </p15:clr>
        </p15:guide>
        <p15:guide id="6" pos="373">
          <p15:clr>
            <a:srgbClr val="FA7B17"/>
          </p15:clr>
        </p15:guide>
        <p15:guide id="7" pos="2880">
          <p15:clr>
            <a:srgbClr val="FA7B17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- DARK ON LIGHT">
  <p:cSld name="BLANK_2_1_1_1">
    <p:bg>
      <p:bgPr>
        <a:solidFill>
          <a:srgbClr val="FFFFFF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591750" y="360475"/>
            <a:ext cx="8138100" cy="8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26" name="Google Shape;26;p4"/>
          <p:cNvCxnSpPr/>
          <p:nvPr/>
        </p:nvCxnSpPr>
        <p:spPr>
          <a:xfrm rot="10800000" flipH="1">
            <a:off x="707100" y="1140688"/>
            <a:ext cx="7750800" cy="9000"/>
          </a:xfrm>
          <a:prstGeom prst="straightConnector1">
            <a:avLst/>
          </a:prstGeom>
          <a:noFill/>
          <a:ln w="19050" cap="flat" cmpd="sng">
            <a:solidFill>
              <a:srgbClr val="003C7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7" name="Google Shape;27;p4"/>
          <p:cNvSpPr txBox="1">
            <a:spLocks noGrp="1"/>
          </p:cNvSpPr>
          <p:nvPr>
            <p:ph type="subTitle" idx="1"/>
          </p:nvPr>
        </p:nvSpPr>
        <p:spPr>
          <a:xfrm>
            <a:off x="707100" y="1170425"/>
            <a:ext cx="80226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2"/>
          </p:nvPr>
        </p:nvSpPr>
        <p:spPr>
          <a:xfrm>
            <a:off x="591750" y="1658650"/>
            <a:ext cx="7866300" cy="37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8816850" y="5241200"/>
            <a:ext cx="324600" cy="41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 sz="900">
                <a:solidFill>
                  <a:schemeClr val="lt1"/>
                </a:solidFill>
              </a:defRPr>
            </a:lvl1pPr>
            <a:lvl2pPr lvl="1" algn="ctr" rtl="0">
              <a:buNone/>
              <a:defRPr sz="900">
                <a:solidFill>
                  <a:schemeClr val="lt1"/>
                </a:solidFill>
              </a:defRPr>
            </a:lvl2pPr>
            <a:lvl3pPr lvl="2" algn="ctr" rtl="0">
              <a:buNone/>
              <a:defRPr sz="900">
                <a:solidFill>
                  <a:schemeClr val="lt1"/>
                </a:solidFill>
              </a:defRPr>
            </a:lvl3pPr>
            <a:lvl4pPr lvl="3" algn="ctr" rtl="0">
              <a:buNone/>
              <a:defRPr sz="900">
                <a:solidFill>
                  <a:schemeClr val="lt1"/>
                </a:solidFill>
              </a:defRPr>
            </a:lvl4pPr>
            <a:lvl5pPr lvl="4" algn="ctr" rtl="0">
              <a:buNone/>
              <a:defRPr sz="900">
                <a:solidFill>
                  <a:schemeClr val="lt1"/>
                </a:solidFill>
              </a:defRPr>
            </a:lvl5pPr>
            <a:lvl6pPr lvl="5" algn="ctr" rtl="0">
              <a:buNone/>
              <a:defRPr sz="900">
                <a:solidFill>
                  <a:schemeClr val="lt1"/>
                </a:solidFill>
              </a:defRPr>
            </a:lvl6pPr>
            <a:lvl7pPr lvl="6" algn="ctr" rtl="0">
              <a:buNone/>
              <a:defRPr sz="900">
                <a:solidFill>
                  <a:schemeClr val="lt1"/>
                </a:solidFill>
              </a:defRPr>
            </a:lvl7pPr>
            <a:lvl8pPr lvl="7" algn="ctr" rtl="0">
              <a:buNone/>
              <a:defRPr sz="900">
                <a:solidFill>
                  <a:schemeClr val="lt1"/>
                </a:solidFill>
              </a:defRPr>
            </a:lvl8pPr>
            <a:lvl9pPr lvl="8" algn="ctr" rtl="0">
              <a:buNone/>
              <a:defRPr sz="900">
                <a:solidFill>
                  <a:schemeClr val="lt1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0" name="Google Shape;30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5927" y="55850"/>
            <a:ext cx="477000" cy="4305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13">
          <p15:clr>
            <a:srgbClr val="FA7B17"/>
          </p15:clr>
        </p15:guide>
        <p15:guide id="2" orient="horz" pos="765">
          <p15:clr>
            <a:srgbClr val="FA7B17"/>
          </p15:clr>
        </p15:guide>
        <p15:guide id="3" pos="5328">
          <p15:clr>
            <a:srgbClr val="FA7B17"/>
          </p15:clr>
        </p15:guide>
        <p15:guide id="4" pos="445">
          <p15:clr>
            <a:srgbClr val="FA7B17"/>
          </p15:clr>
        </p15:guide>
        <p15:guide id="5" orient="horz" pos="3384">
          <p15:clr>
            <a:srgbClr val="FA7B17"/>
          </p15:clr>
        </p15:guide>
        <p15:guide id="6" pos="373">
          <p15:clr>
            <a:srgbClr val="FA7B17"/>
          </p15:clr>
        </p15:guide>
        <p15:guide id="7" pos="2880">
          <p15:clr>
            <a:srgbClr val="FA7B17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s - DARK ON LIGHT">
  <p:cSld name="TITLE_AND_BODY_1">
    <p:bg>
      <p:bgPr>
        <a:solidFill>
          <a:srgbClr val="FFFFFF"/>
        </a:solidFill>
        <a:effectLst/>
      </p:bgPr>
    </p:bg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2"/>
          <p:cNvSpPr/>
          <p:nvPr/>
        </p:nvSpPr>
        <p:spPr>
          <a:xfrm>
            <a:off x="8855775" y="-12417"/>
            <a:ext cx="310500" cy="5743200"/>
          </a:xfrm>
          <a:prstGeom prst="rect">
            <a:avLst/>
          </a:prstGeom>
          <a:solidFill>
            <a:srgbClr val="003C71"/>
          </a:solidFill>
          <a:ln w="9525" cap="flat" cmpd="sng">
            <a:solidFill>
              <a:srgbClr val="003C7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210" name="Google Shape;210;p32"/>
          <p:cNvSpPr txBox="1">
            <a:spLocks noGrp="1"/>
          </p:cNvSpPr>
          <p:nvPr>
            <p:ph type="sldNum" idx="12"/>
          </p:nvPr>
        </p:nvSpPr>
        <p:spPr>
          <a:xfrm>
            <a:off x="8091458" y="5181352"/>
            <a:ext cx="5487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1" name="Google Shape;211;p32"/>
          <p:cNvSpPr txBox="1">
            <a:spLocks noGrp="1"/>
          </p:cNvSpPr>
          <p:nvPr>
            <p:ph type="body" idx="1"/>
          </p:nvPr>
        </p:nvSpPr>
        <p:spPr>
          <a:xfrm>
            <a:off x="357800" y="1782278"/>
            <a:ext cx="7652100" cy="189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79BD"/>
              </a:buClr>
              <a:buSzPts val="2200"/>
              <a:buFont typeface="Arial"/>
              <a:buChar char="●"/>
              <a:defRPr sz="22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683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A6FB"/>
              </a:buClr>
              <a:buSzPts val="2200"/>
              <a:buFont typeface="Arial"/>
              <a:buChar char="○"/>
              <a:defRPr sz="22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683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579BD"/>
              </a:buClr>
              <a:buSzPts val="2200"/>
              <a:buFont typeface="Arial"/>
              <a:buChar char="■"/>
              <a:defRPr sz="22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683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579BD"/>
              </a:buClr>
              <a:buSzPts val="2200"/>
              <a:buFont typeface="Arial"/>
              <a:buChar char="●"/>
              <a:defRPr sz="22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683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A6FB"/>
              </a:buClr>
              <a:buSzPts val="2200"/>
              <a:buFont typeface="Arial"/>
              <a:buChar char="○"/>
              <a:defRPr sz="22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683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579BD"/>
              </a:buClr>
              <a:buSzPts val="2200"/>
              <a:buFont typeface="Arial"/>
              <a:buChar char="■"/>
              <a:defRPr sz="22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lvl="6" indent="-3683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579BD"/>
              </a:buClr>
              <a:buSzPts val="2200"/>
              <a:buFont typeface="Arial"/>
              <a:buChar char="●"/>
              <a:defRPr sz="22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lvl="7" indent="-3683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A6FB"/>
              </a:buClr>
              <a:buSzPts val="2200"/>
              <a:buFont typeface="Arial"/>
              <a:buChar char="○"/>
              <a:defRPr sz="22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lvl="8" indent="-368300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rgbClr val="0579BD"/>
              </a:buClr>
              <a:buSzPts val="2200"/>
              <a:buFont typeface="Arial"/>
              <a:buChar char="■"/>
              <a:defRPr sz="22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212" name="Google Shape;212;p32"/>
          <p:cNvCxnSpPr/>
          <p:nvPr/>
        </p:nvCxnSpPr>
        <p:spPr>
          <a:xfrm>
            <a:off x="8780225" y="0"/>
            <a:ext cx="0" cy="5720100"/>
          </a:xfrm>
          <a:prstGeom prst="straightConnector1">
            <a:avLst/>
          </a:prstGeom>
          <a:noFill/>
          <a:ln w="76200" cap="flat" cmpd="sng">
            <a:solidFill>
              <a:srgbClr val="0579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3" name="Google Shape;213;p32"/>
          <p:cNvCxnSpPr/>
          <p:nvPr/>
        </p:nvCxnSpPr>
        <p:spPr>
          <a:xfrm>
            <a:off x="8698721" y="0"/>
            <a:ext cx="0" cy="5720100"/>
          </a:xfrm>
          <a:prstGeom prst="straightConnector1">
            <a:avLst/>
          </a:prstGeom>
          <a:noFill/>
          <a:ln w="28575" cap="flat" cmpd="sng">
            <a:solidFill>
              <a:srgbClr val="0579BD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14" name="Google Shape;214;p32" title="Vertical blue banner with GSA OGP title"/>
          <p:cNvSpPr txBox="1"/>
          <p:nvPr/>
        </p:nvSpPr>
        <p:spPr>
          <a:xfrm rot="5400000">
            <a:off x="6158573" y="2562175"/>
            <a:ext cx="5715000" cy="5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rgbClr val="FFFFFF"/>
                </a:solidFill>
              </a:rPr>
              <a:t>Office of Professional Services and Human Capital </a:t>
            </a:r>
            <a:endParaRPr sz="1100" b="1">
              <a:solidFill>
                <a:srgbClr val="FFFFFF"/>
              </a:solidFill>
            </a:endParaRPr>
          </a:p>
        </p:txBody>
      </p:sp>
      <p:sp>
        <p:nvSpPr>
          <p:cNvPr id="215" name="Google Shape;215;p32"/>
          <p:cNvSpPr txBox="1">
            <a:spLocks noGrp="1"/>
          </p:cNvSpPr>
          <p:nvPr>
            <p:ph type="title"/>
          </p:nvPr>
        </p:nvSpPr>
        <p:spPr>
          <a:xfrm>
            <a:off x="439350" y="86583"/>
            <a:ext cx="80331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216" name="Google Shape;216;p32"/>
          <p:cNvCxnSpPr/>
          <p:nvPr/>
        </p:nvCxnSpPr>
        <p:spPr>
          <a:xfrm>
            <a:off x="554700" y="1005202"/>
            <a:ext cx="72300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17" name="Google Shape;217;p32"/>
          <p:cNvSpPr txBox="1">
            <a:spLocks noGrp="1"/>
          </p:cNvSpPr>
          <p:nvPr>
            <p:ph type="subTitle" idx="2"/>
          </p:nvPr>
        </p:nvSpPr>
        <p:spPr>
          <a:xfrm>
            <a:off x="439350" y="967583"/>
            <a:ext cx="80331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 b="1" i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 b="1" i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 b="1" i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 b="1" i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 b="1" i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 b="1" i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 b="1" i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 b="1" i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 b="1" i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- DARK ON LIGHT 5 1">
  <p:cSld name="BLANK_2_1_1_1_6_1">
    <p:bg>
      <p:bgPr>
        <a:solidFill>
          <a:srgbClr val="FFFFFF"/>
        </a:solidFill>
        <a:effectLst/>
      </p:bgPr>
    </p:bg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3"/>
          <p:cNvSpPr txBox="1">
            <a:spLocks noGrp="1"/>
          </p:cNvSpPr>
          <p:nvPr>
            <p:ph type="title"/>
          </p:nvPr>
        </p:nvSpPr>
        <p:spPr>
          <a:xfrm>
            <a:off x="591750" y="360475"/>
            <a:ext cx="8138100" cy="8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3000" b="1" i="0" u="none" strike="noStrike" cap="none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3000" b="1" i="0" u="none" strike="noStrike" cap="none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3000" b="1" i="0" u="none" strike="noStrike" cap="none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3000" b="1" i="0" u="none" strike="noStrike" cap="none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3000" b="1" i="0" u="none" strike="noStrike" cap="none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3000" b="1" i="0" u="none" strike="noStrike" cap="none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3000" b="1" i="0" u="none" strike="noStrike" cap="none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3000" b="1" i="0" u="none" strike="noStrike" cap="none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3000" b="1" i="0" u="none" strike="noStrike" cap="none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220" name="Google Shape;220;p33"/>
          <p:cNvCxnSpPr/>
          <p:nvPr/>
        </p:nvCxnSpPr>
        <p:spPr>
          <a:xfrm rot="10800000" flipH="1">
            <a:off x="707100" y="1140688"/>
            <a:ext cx="7750800" cy="9000"/>
          </a:xfrm>
          <a:prstGeom prst="straightConnector1">
            <a:avLst/>
          </a:prstGeom>
          <a:noFill/>
          <a:ln w="19050" cap="flat" cmpd="sng">
            <a:solidFill>
              <a:srgbClr val="003C7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21" name="Google Shape;221;p33"/>
          <p:cNvSpPr txBox="1">
            <a:spLocks noGrp="1"/>
          </p:cNvSpPr>
          <p:nvPr>
            <p:ph type="subTitle" idx="1"/>
          </p:nvPr>
        </p:nvSpPr>
        <p:spPr>
          <a:xfrm>
            <a:off x="707100" y="1170425"/>
            <a:ext cx="80229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2" name="Google Shape;222;p33"/>
          <p:cNvSpPr txBox="1">
            <a:spLocks noGrp="1"/>
          </p:cNvSpPr>
          <p:nvPr>
            <p:ph type="sldNum" idx="12"/>
          </p:nvPr>
        </p:nvSpPr>
        <p:spPr>
          <a:xfrm>
            <a:off x="8816850" y="5241200"/>
            <a:ext cx="324600" cy="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23" name="Google Shape;223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5927" y="55850"/>
            <a:ext cx="572400" cy="516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13">
          <p15:clr>
            <a:srgbClr val="FA7B17"/>
          </p15:clr>
        </p15:guide>
        <p15:guide id="2" orient="horz" pos="765">
          <p15:clr>
            <a:srgbClr val="FA7B17"/>
          </p15:clr>
        </p15:guide>
        <p15:guide id="3" pos="5328">
          <p15:clr>
            <a:srgbClr val="FA7B17"/>
          </p15:clr>
        </p15:guide>
        <p15:guide id="4" pos="445">
          <p15:clr>
            <a:srgbClr val="FA7B17"/>
          </p15:clr>
        </p15:guide>
        <p15:guide id="5" orient="horz" pos="3384">
          <p15:clr>
            <a:srgbClr val="FA7B17"/>
          </p15:clr>
        </p15:guide>
        <p15:guide id="6" pos="373">
          <p15:clr>
            <a:srgbClr val="FA7B17"/>
          </p15:clr>
        </p15:guide>
        <p15:guide id="7" pos="2880">
          <p15:clr>
            <a:srgbClr val="FA7B17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- DARK ON LIGHT 5 1 2">
  <p:cSld name="BLANK_2_1_1_1_6_1_4">
    <p:bg>
      <p:bgPr>
        <a:solidFill>
          <a:srgbClr val="FFFFFF"/>
        </a:solidFill>
        <a:effectLst/>
      </p:bgPr>
    </p:bg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4"/>
          <p:cNvSpPr txBox="1">
            <a:spLocks noGrp="1"/>
          </p:cNvSpPr>
          <p:nvPr>
            <p:ph type="title"/>
          </p:nvPr>
        </p:nvSpPr>
        <p:spPr>
          <a:xfrm>
            <a:off x="591750" y="360475"/>
            <a:ext cx="8138100" cy="8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3000" b="1" i="0" u="none" strike="noStrike" cap="none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3000" b="1" i="0" u="none" strike="noStrike" cap="none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3000" b="1" i="0" u="none" strike="noStrike" cap="none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3000" b="1" i="0" u="none" strike="noStrike" cap="none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3000" b="1" i="0" u="none" strike="noStrike" cap="none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3000" b="1" i="0" u="none" strike="noStrike" cap="none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3000" b="1" i="0" u="none" strike="noStrike" cap="none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3000" b="1" i="0" u="none" strike="noStrike" cap="none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3000" b="1" i="0" u="none" strike="noStrike" cap="none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226" name="Google Shape;226;p34"/>
          <p:cNvCxnSpPr/>
          <p:nvPr/>
        </p:nvCxnSpPr>
        <p:spPr>
          <a:xfrm rot="10800000" flipH="1">
            <a:off x="707100" y="1140688"/>
            <a:ext cx="7750800" cy="9000"/>
          </a:xfrm>
          <a:prstGeom prst="straightConnector1">
            <a:avLst/>
          </a:prstGeom>
          <a:noFill/>
          <a:ln w="19050" cap="flat" cmpd="sng">
            <a:solidFill>
              <a:srgbClr val="003C7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27" name="Google Shape;227;p34"/>
          <p:cNvSpPr txBox="1">
            <a:spLocks noGrp="1"/>
          </p:cNvSpPr>
          <p:nvPr>
            <p:ph type="subTitle" idx="1"/>
          </p:nvPr>
        </p:nvSpPr>
        <p:spPr>
          <a:xfrm>
            <a:off x="707100" y="1170425"/>
            <a:ext cx="80229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8" name="Google Shape;228;p34"/>
          <p:cNvSpPr txBox="1">
            <a:spLocks noGrp="1"/>
          </p:cNvSpPr>
          <p:nvPr>
            <p:ph type="sldNum" idx="12"/>
          </p:nvPr>
        </p:nvSpPr>
        <p:spPr>
          <a:xfrm>
            <a:off x="8816850" y="5241200"/>
            <a:ext cx="324600" cy="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29" name="Google Shape;229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5927" y="55850"/>
            <a:ext cx="397499" cy="358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13">
          <p15:clr>
            <a:srgbClr val="FA7B17"/>
          </p15:clr>
        </p15:guide>
        <p15:guide id="2" orient="horz" pos="765">
          <p15:clr>
            <a:srgbClr val="FA7B17"/>
          </p15:clr>
        </p15:guide>
        <p15:guide id="3" pos="5328">
          <p15:clr>
            <a:srgbClr val="FA7B17"/>
          </p15:clr>
        </p15:guide>
        <p15:guide id="4" pos="445">
          <p15:clr>
            <a:srgbClr val="FA7B17"/>
          </p15:clr>
        </p15:guide>
        <p15:guide id="5" orient="horz" pos="3384">
          <p15:clr>
            <a:srgbClr val="FA7B17"/>
          </p15:clr>
        </p15:guide>
        <p15:guide id="6" pos="373">
          <p15:clr>
            <a:srgbClr val="FA7B17"/>
          </p15:clr>
        </p15:guide>
        <p15:guide id="7" pos="2880">
          <p15:clr>
            <a:srgbClr val="FA7B17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- DARK ON LIGHT 5 1 1">
  <p:cSld name="BLANK_2_1_1_1_6_1_2">
    <p:bg>
      <p:bgPr>
        <a:solidFill>
          <a:srgbClr val="FFFFFF"/>
        </a:solidFill>
        <a:effectLst/>
      </p:bgPr>
    </p:bg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5"/>
          <p:cNvSpPr txBox="1">
            <a:spLocks noGrp="1"/>
          </p:cNvSpPr>
          <p:nvPr>
            <p:ph type="title"/>
          </p:nvPr>
        </p:nvSpPr>
        <p:spPr>
          <a:xfrm>
            <a:off x="591750" y="360475"/>
            <a:ext cx="8138100" cy="8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3000" b="1" i="0" u="none" strike="noStrike" cap="none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3000" b="1" i="0" u="none" strike="noStrike" cap="none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3000" b="1" i="0" u="none" strike="noStrike" cap="none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3000" b="1" i="0" u="none" strike="noStrike" cap="none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3000" b="1" i="0" u="none" strike="noStrike" cap="none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3000" b="1" i="0" u="none" strike="noStrike" cap="none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3000" b="1" i="0" u="none" strike="noStrike" cap="none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3000" b="1" i="0" u="none" strike="noStrike" cap="none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3000" b="1" i="0" u="none" strike="noStrike" cap="none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232" name="Google Shape;232;p35"/>
          <p:cNvCxnSpPr/>
          <p:nvPr/>
        </p:nvCxnSpPr>
        <p:spPr>
          <a:xfrm rot="10800000" flipH="1">
            <a:off x="707100" y="1140688"/>
            <a:ext cx="7750800" cy="9000"/>
          </a:xfrm>
          <a:prstGeom prst="straightConnector1">
            <a:avLst/>
          </a:prstGeom>
          <a:noFill/>
          <a:ln w="19050" cap="flat" cmpd="sng">
            <a:solidFill>
              <a:srgbClr val="003C7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33" name="Google Shape;233;p35"/>
          <p:cNvSpPr txBox="1">
            <a:spLocks noGrp="1"/>
          </p:cNvSpPr>
          <p:nvPr>
            <p:ph type="subTitle" idx="1"/>
          </p:nvPr>
        </p:nvSpPr>
        <p:spPr>
          <a:xfrm>
            <a:off x="707100" y="1170425"/>
            <a:ext cx="80229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4" name="Google Shape;234;p35"/>
          <p:cNvSpPr txBox="1">
            <a:spLocks noGrp="1"/>
          </p:cNvSpPr>
          <p:nvPr>
            <p:ph type="sldNum" idx="12"/>
          </p:nvPr>
        </p:nvSpPr>
        <p:spPr>
          <a:xfrm>
            <a:off x="8816850" y="5241200"/>
            <a:ext cx="324600" cy="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35" name="Google Shape;235;p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5927" y="55850"/>
            <a:ext cx="477000" cy="4305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13">
          <p15:clr>
            <a:srgbClr val="FA7B17"/>
          </p15:clr>
        </p15:guide>
        <p15:guide id="2" orient="horz" pos="765">
          <p15:clr>
            <a:srgbClr val="FA7B17"/>
          </p15:clr>
        </p15:guide>
        <p15:guide id="3" pos="5328">
          <p15:clr>
            <a:srgbClr val="FA7B17"/>
          </p15:clr>
        </p15:guide>
        <p15:guide id="4" pos="445">
          <p15:clr>
            <a:srgbClr val="FA7B17"/>
          </p15:clr>
        </p15:guide>
        <p15:guide id="5" orient="horz" pos="3384">
          <p15:clr>
            <a:srgbClr val="FA7B17"/>
          </p15:clr>
        </p15:guide>
        <p15:guide id="6" pos="373">
          <p15:clr>
            <a:srgbClr val="FA7B17"/>
          </p15:clr>
        </p15:guide>
        <p15:guide id="7" pos="2880">
          <p15:clr>
            <a:srgbClr val="FA7B17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- DARK ON LIGHT 5 2">
  <p:cSld name="BLANK_2_1_1_1_6_2">
    <p:bg>
      <p:bgPr>
        <a:solidFill>
          <a:srgbClr val="FFFFFF"/>
        </a:solidFill>
        <a:effectLst/>
      </p:bgPr>
    </p:bg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6"/>
          <p:cNvSpPr txBox="1">
            <a:spLocks noGrp="1"/>
          </p:cNvSpPr>
          <p:nvPr>
            <p:ph type="title"/>
          </p:nvPr>
        </p:nvSpPr>
        <p:spPr>
          <a:xfrm>
            <a:off x="591750" y="360475"/>
            <a:ext cx="8138100" cy="8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100" tIns="71100" rIns="71100" bIns="7110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238" name="Google Shape;238;p36"/>
          <p:cNvCxnSpPr/>
          <p:nvPr/>
        </p:nvCxnSpPr>
        <p:spPr>
          <a:xfrm rot="10800000" flipH="1">
            <a:off x="707100" y="1140688"/>
            <a:ext cx="7750800" cy="9000"/>
          </a:xfrm>
          <a:prstGeom prst="straightConnector1">
            <a:avLst/>
          </a:prstGeom>
          <a:noFill/>
          <a:ln w="19050" cap="flat" cmpd="sng">
            <a:solidFill>
              <a:srgbClr val="003C7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9" name="Google Shape;239;p36"/>
          <p:cNvSpPr txBox="1">
            <a:spLocks noGrp="1"/>
          </p:cNvSpPr>
          <p:nvPr>
            <p:ph type="subTitle" idx="1"/>
          </p:nvPr>
        </p:nvSpPr>
        <p:spPr>
          <a:xfrm>
            <a:off x="707100" y="1170425"/>
            <a:ext cx="80229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100" tIns="71100" rIns="71100" bIns="711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0" name="Google Shape;240;p36"/>
          <p:cNvSpPr txBox="1">
            <a:spLocks noGrp="1"/>
          </p:cNvSpPr>
          <p:nvPr>
            <p:ph type="sldNum" idx="12"/>
          </p:nvPr>
        </p:nvSpPr>
        <p:spPr>
          <a:xfrm>
            <a:off x="8816850" y="5241200"/>
            <a:ext cx="324600" cy="41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 sz="900">
                <a:solidFill>
                  <a:schemeClr val="lt1"/>
                </a:solidFill>
              </a:defRPr>
            </a:lvl1pPr>
            <a:lvl2pPr lvl="1" algn="ctr" rtl="0">
              <a:buNone/>
              <a:defRPr sz="900">
                <a:solidFill>
                  <a:schemeClr val="lt1"/>
                </a:solidFill>
              </a:defRPr>
            </a:lvl2pPr>
            <a:lvl3pPr lvl="2" algn="ctr" rtl="0">
              <a:buNone/>
              <a:defRPr sz="900">
                <a:solidFill>
                  <a:schemeClr val="lt1"/>
                </a:solidFill>
              </a:defRPr>
            </a:lvl3pPr>
            <a:lvl4pPr lvl="3" algn="ctr" rtl="0">
              <a:buNone/>
              <a:defRPr sz="900">
                <a:solidFill>
                  <a:schemeClr val="lt1"/>
                </a:solidFill>
              </a:defRPr>
            </a:lvl4pPr>
            <a:lvl5pPr lvl="4" algn="ctr" rtl="0">
              <a:buNone/>
              <a:defRPr sz="900">
                <a:solidFill>
                  <a:schemeClr val="lt1"/>
                </a:solidFill>
              </a:defRPr>
            </a:lvl5pPr>
            <a:lvl6pPr lvl="5" algn="ctr" rtl="0">
              <a:buNone/>
              <a:defRPr sz="900">
                <a:solidFill>
                  <a:schemeClr val="lt1"/>
                </a:solidFill>
              </a:defRPr>
            </a:lvl6pPr>
            <a:lvl7pPr lvl="6" algn="ctr" rtl="0">
              <a:buNone/>
              <a:defRPr sz="900">
                <a:solidFill>
                  <a:schemeClr val="lt1"/>
                </a:solidFill>
              </a:defRPr>
            </a:lvl7pPr>
            <a:lvl8pPr lvl="7" algn="ctr" rtl="0">
              <a:buNone/>
              <a:defRPr sz="900">
                <a:solidFill>
                  <a:schemeClr val="lt1"/>
                </a:solidFill>
              </a:defRPr>
            </a:lvl8pPr>
            <a:lvl9pPr lvl="8" algn="ctr" rtl="0">
              <a:buNone/>
              <a:defRPr sz="900">
                <a:solidFill>
                  <a:schemeClr val="lt1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41" name="Google Shape;241;p3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5927" y="55850"/>
            <a:ext cx="515159" cy="4650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13">
          <p15:clr>
            <a:srgbClr val="FA7B17"/>
          </p15:clr>
        </p15:guide>
        <p15:guide id="2" orient="horz" pos="765">
          <p15:clr>
            <a:srgbClr val="FA7B17"/>
          </p15:clr>
        </p15:guide>
        <p15:guide id="3" pos="5328">
          <p15:clr>
            <a:srgbClr val="FA7B17"/>
          </p15:clr>
        </p15:guide>
        <p15:guide id="4" pos="445">
          <p15:clr>
            <a:srgbClr val="FA7B17"/>
          </p15:clr>
        </p15:guide>
        <p15:guide id="5" orient="horz" pos="3384">
          <p15:clr>
            <a:srgbClr val="FA7B17"/>
          </p15:clr>
        </p15:guide>
        <p15:guide id="6" pos="373">
          <p15:clr>
            <a:srgbClr val="FA7B17"/>
          </p15:clr>
        </p15:guide>
        <p15:guide id="7" pos="2880">
          <p15:clr>
            <a:srgbClr val="FA7B17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- DARK ON LIGHT 6">
  <p:cSld name="BLANK_2_1_1_1_7">
    <p:bg>
      <p:bgPr>
        <a:solidFill>
          <a:srgbClr val="FFFFFF"/>
        </a:soli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591750" y="360475"/>
            <a:ext cx="8138100" cy="8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33" name="Google Shape;33;p5"/>
          <p:cNvCxnSpPr/>
          <p:nvPr/>
        </p:nvCxnSpPr>
        <p:spPr>
          <a:xfrm rot="10800000" flipH="1">
            <a:off x="707100" y="1140688"/>
            <a:ext cx="7750800" cy="9000"/>
          </a:xfrm>
          <a:prstGeom prst="straightConnector1">
            <a:avLst/>
          </a:prstGeom>
          <a:noFill/>
          <a:ln w="19050" cap="flat" cmpd="sng">
            <a:solidFill>
              <a:srgbClr val="003C7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4" name="Google Shape;34;p5"/>
          <p:cNvSpPr txBox="1">
            <a:spLocks noGrp="1"/>
          </p:cNvSpPr>
          <p:nvPr>
            <p:ph type="subTitle" idx="1"/>
          </p:nvPr>
        </p:nvSpPr>
        <p:spPr>
          <a:xfrm>
            <a:off x="707100" y="1170425"/>
            <a:ext cx="80226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2"/>
          </p:nvPr>
        </p:nvSpPr>
        <p:spPr>
          <a:xfrm>
            <a:off x="4572000" y="1658650"/>
            <a:ext cx="3886200" cy="37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sldNum" idx="12"/>
          </p:nvPr>
        </p:nvSpPr>
        <p:spPr>
          <a:xfrm>
            <a:off x="8816850" y="5241200"/>
            <a:ext cx="324600" cy="41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 sz="900">
                <a:solidFill>
                  <a:schemeClr val="lt1"/>
                </a:solidFill>
              </a:defRPr>
            </a:lvl1pPr>
            <a:lvl2pPr lvl="1" algn="ctr" rtl="0">
              <a:buNone/>
              <a:defRPr sz="900">
                <a:solidFill>
                  <a:schemeClr val="lt1"/>
                </a:solidFill>
              </a:defRPr>
            </a:lvl2pPr>
            <a:lvl3pPr lvl="2" algn="ctr" rtl="0">
              <a:buNone/>
              <a:defRPr sz="900">
                <a:solidFill>
                  <a:schemeClr val="lt1"/>
                </a:solidFill>
              </a:defRPr>
            </a:lvl3pPr>
            <a:lvl4pPr lvl="3" algn="ctr" rtl="0">
              <a:buNone/>
              <a:defRPr sz="900">
                <a:solidFill>
                  <a:schemeClr val="lt1"/>
                </a:solidFill>
              </a:defRPr>
            </a:lvl4pPr>
            <a:lvl5pPr lvl="4" algn="ctr" rtl="0">
              <a:buNone/>
              <a:defRPr sz="900">
                <a:solidFill>
                  <a:schemeClr val="lt1"/>
                </a:solidFill>
              </a:defRPr>
            </a:lvl5pPr>
            <a:lvl6pPr lvl="5" algn="ctr" rtl="0">
              <a:buNone/>
              <a:defRPr sz="900">
                <a:solidFill>
                  <a:schemeClr val="lt1"/>
                </a:solidFill>
              </a:defRPr>
            </a:lvl6pPr>
            <a:lvl7pPr lvl="6" algn="ctr" rtl="0">
              <a:buNone/>
              <a:defRPr sz="900">
                <a:solidFill>
                  <a:schemeClr val="lt1"/>
                </a:solidFill>
              </a:defRPr>
            </a:lvl7pPr>
            <a:lvl8pPr lvl="7" algn="ctr" rtl="0">
              <a:buNone/>
              <a:defRPr sz="900">
                <a:solidFill>
                  <a:schemeClr val="lt1"/>
                </a:solidFill>
              </a:defRPr>
            </a:lvl8pPr>
            <a:lvl9pPr lvl="8" algn="ctr" rtl="0">
              <a:buNone/>
              <a:defRPr sz="900">
                <a:solidFill>
                  <a:schemeClr val="lt1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7" name="Google Shape;37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5927" y="55850"/>
            <a:ext cx="477000" cy="4305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13">
          <p15:clr>
            <a:srgbClr val="FA7B17"/>
          </p15:clr>
        </p15:guide>
        <p15:guide id="2" orient="horz" pos="765">
          <p15:clr>
            <a:srgbClr val="FA7B17"/>
          </p15:clr>
        </p15:guide>
        <p15:guide id="3" pos="5328">
          <p15:clr>
            <a:srgbClr val="FA7B17"/>
          </p15:clr>
        </p15:guide>
        <p15:guide id="4" pos="445">
          <p15:clr>
            <a:srgbClr val="FA7B17"/>
          </p15:clr>
        </p15:guide>
        <p15:guide id="5" orient="horz" pos="3384">
          <p15:clr>
            <a:srgbClr val="FA7B17"/>
          </p15:clr>
        </p15:guide>
        <p15:guide id="6" pos="373">
          <p15:clr>
            <a:srgbClr val="FA7B17"/>
          </p15:clr>
        </p15:guide>
        <p15:guide id="7" pos="2880">
          <p15:clr>
            <a:srgbClr val="FA7B17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- DARK ON LIGHT 5">
  <p:cSld name="BLANK_2_1_1_1_6">
    <p:bg>
      <p:bgPr>
        <a:solidFill>
          <a:srgbClr val="FFFFFF"/>
        </a:solid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 txBox="1">
            <a:spLocks noGrp="1"/>
          </p:cNvSpPr>
          <p:nvPr>
            <p:ph type="title"/>
          </p:nvPr>
        </p:nvSpPr>
        <p:spPr>
          <a:xfrm>
            <a:off x="591750" y="360475"/>
            <a:ext cx="8138100" cy="8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40" name="Google Shape;40;p6"/>
          <p:cNvCxnSpPr/>
          <p:nvPr/>
        </p:nvCxnSpPr>
        <p:spPr>
          <a:xfrm rot="10800000" flipH="1">
            <a:off x="707100" y="1140688"/>
            <a:ext cx="7750800" cy="9000"/>
          </a:xfrm>
          <a:prstGeom prst="straightConnector1">
            <a:avLst/>
          </a:prstGeom>
          <a:noFill/>
          <a:ln w="19050" cap="flat" cmpd="sng">
            <a:solidFill>
              <a:srgbClr val="003C7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1" name="Google Shape;41;p6"/>
          <p:cNvSpPr txBox="1">
            <a:spLocks noGrp="1"/>
          </p:cNvSpPr>
          <p:nvPr>
            <p:ph type="subTitle" idx="1"/>
          </p:nvPr>
        </p:nvSpPr>
        <p:spPr>
          <a:xfrm>
            <a:off x="707100" y="1170425"/>
            <a:ext cx="80229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sldNum" idx="12"/>
          </p:nvPr>
        </p:nvSpPr>
        <p:spPr>
          <a:xfrm>
            <a:off x="8816850" y="5241200"/>
            <a:ext cx="324600" cy="41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 sz="900">
                <a:solidFill>
                  <a:schemeClr val="lt1"/>
                </a:solidFill>
              </a:defRPr>
            </a:lvl1pPr>
            <a:lvl2pPr lvl="1" algn="ctr" rtl="0">
              <a:buNone/>
              <a:defRPr sz="900">
                <a:solidFill>
                  <a:schemeClr val="lt1"/>
                </a:solidFill>
              </a:defRPr>
            </a:lvl2pPr>
            <a:lvl3pPr lvl="2" algn="ctr" rtl="0">
              <a:buNone/>
              <a:defRPr sz="900">
                <a:solidFill>
                  <a:schemeClr val="lt1"/>
                </a:solidFill>
              </a:defRPr>
            </a:lvl3pPr>
            <a:lvl4pPr lvl="3" algn="ctr" rtl="0">
              <a:buNone/>
              <a:defRPr sz="900">
                <a:solidFill>
                  <a:schemeClr val="lt1"/>
                </a:solidFill>
              </a:defRPr>
            </a:lvl4pPr>
            <a:lvl5pPr lvl="4" algn="ctr" rtl="0">
              <a:buNone/>
              <a:defRPr sz="900">
                <a:solidFill>
                  <a:schemeClr val="lt1"/>
                </a:solidFill>
              </a:defRPr>
            </a:lvl5pPr>
            <a:lvl6pPr lvl="5" algn="ctr" rtl="0">
              <a:buNone/>
              <a:defRPr sz="900">
                <a:solidFill>
                  <a:schemeClr val="lt1"/>
                </a:solidFill>
              </a:defRPr>
            </a:lvl6pPr>
            <a:lvl7pPr lvl="6" algn="ctr" rtl="0">
              <a:buNone/>
              <a:defRPr sz="900">
                <a:solidFill>
                  <a:schemeClr val="lt1"/>
                </a:solidFill>
              </a:defRPr>
            </a:lvl7pPr>
            <a:lvl8pPr lvl="7" algn="ctr" rtl="0">
              <a:buNone/>
              <a:defRPr sz="900">
                <a:solidFill>
                  <a:schemeClr val="lt1"/>
                </a:solidFill>
              </a:defRPr>
            </a:lvl8pPr>
            <a:lvl9pPr lvl="8" algn="ctr" rtl="0">
              <a:buNone/>
              <a:defRPr sz="900">
                <a:solidFill>
                  <a:schemeClr val="lt1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3" name="Google Shape;43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5927" y="55850"/>
            <a:ext cx="477000" cy="4305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13">
          <p15:clr>
            <a:srgbClr val="FA7B17"/>
          </p15:clr>
        </p15:guide>
        <p15:guide id="2" orient="horz" pos="765">
          <p15:clr>
            <a:srgbClr val="FA7B17"/>
          </p15:clr>
        </p15:guide>
        <p15:guide id="3" pos="5328">
          <p15:clr>
            <a:srgbClr val="FA7B17"/>
          </p15:clr>
        </p15:guide>
        <p15:guide id="4" pos="445">
          <p15:clr>
            <a:srgbClr val="FA7B17"/>
          </p15:clr>
        </p15:guide>
        <p15:guide id="5" orient="horz" pos="3384">
          <p15:clr>
            <a:srgbClr val="FA7B17"/>
          </p15:clr>
        </p15:guide>
        <p15:guide id="6" pos="373">
          <p15:clr>
            <a:srgbClr val="FA7B17"/>
          </p15:clr>
        </p15:guide>
        <p15:guide id="7" pos="2880">
          <p15:clr>
            <a:srgbClr val="FA7B17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- DARK ON LIGHT 4">
  <p:cSld name="BLANK_2_1_1_1_5">
    <p:bg>
      <p:bgPr>
        <a:solidFill>
          <a:srgbClr val="FFFFFF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591750" y="360475"/>
            <a:ext cx="8138100" cy="8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46" name="Google Shape;46;p7"/>
          <p:cNvCxnSpPr/>
          <p:nvPr/>
        </p:nvCxnSpPr>
        <p:spPr>
          <a:xfrm rot="10800000" flipH="1">
            <a:off x="707100" y="1140688"/>
            <a:ext cx="7750800" cy="9000"/>
          </a:xfrm>
          <a:prstGeom prst="straightConnector1">
            <a:avLst/>
          </a:prstGeom>
          <a:noFill/>
          <a:ln w="19050" cap="flat" cmpd="sng">
            <a:solidFill>
              <a:srgbClr val="003C7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7" name="Google Shape;47;p7"/>
          <p:cNvSpPr txBox="1">
            <a:spLocks noGrp="1"/>
          </p:cNvSpPr>
          <p:nvPr>
            <p:ph type="sldNum" idx="12"/>
          </p:nvPr>
        </p:nvSpPr>
        <p:spPr>
          <a:xfrm>
            <a:off x="8816850" y="5241200"/>
            <a:ext cx="324600" cy="41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 sz="900">
                <a:solidFill>
                  <a:schemeClr val="lt1"/>
                </a:solidFill>
              </a:defRPr>
            </a:lvl1pPr>
            <a:lvl2pPr lvl="1" algn="ctr" rtl="0">
              <a:buNone/>
              <a:defRPr sz="900">
                <a:solidFill>
                  <a:schemeClr val="lt1"/>
                </a:solidFill>
              </a:defRPr>
            </a:lvl2pPr>
            <a:lvl3pPr lvl="2" algn="ctr" rtl="0">
              <a:buNone/>
              <a:defRPr sz="900">
                <a:solidFill>
                  <a:schemeClr val="lt1"/>
                </a:solidFill>
              </a:defRPr>
            </a:lvl3pPr>
            <a:lvl4pPr lvl="3" algn="ctr" rtl="0">
              <a:buNone/>
              <a:defRPr sz="900">
                <a:solidFill>
                  <a:schemeClr val="lt1"/>
                </a:solidFill>
              </a:defRPr>
            </a:lvl4pPr>
            <a:lvl5pPr lvl="4" algn="ctr" rtl="0">
              <a:buNone/>
              <a:defRPr sz="900">
                <a:solidFill>
                  <a:schemeClr val="lt1"/>
                </a:solidFill>
              </a:defRPr>
            </a:lvl5pPr>
            <a:lvl6pPr lvl="5" algn="ctr" rtl="0">
              <a:buNone/>
              <a:defRPr sz="900">
                <a:solidFill>
                  <a:schemeClr val="lt1"/>
                </a:solidFill>
              </a:defRPr>
            </a:lvl6pPr>
            <a:lvl7pPr lvl="6" algn="ctr" rtl="0">
              <a:buNone/>
              <a:defRPr sz="900">
                <a:solidFill>
                  <a:schemeClr val="lt1"/>
                </a:solidFill>
              </a:defRPr>
            </a:lvl7pPr>
            <a:lvl8pPr lvl="7" algn="ctr" rtl="0">
              <a:buNone/>
              <a:defRPr sz="900">
                <a:solidFill>
                  <a:schemeClr val="lt1"/>
                </a:solidFill>
              </a:defRPr>
            </a:lvl8pPr>
            <a:lvl9pPr lvl="8" algn="ctr" rtl="0">
              <a:buNone/>
              <a:defRPr sz="900">
                <a:solidFill>
                  <a:schemeClr val="lt1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8" name="Google Shape;48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5927" y="55850"/>
            <a:ext cx="477000" cy="4305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13">
          <p15:clr>
            <a:srgbClr val="FA7B17"/>
          </p15:clr>
        </p15:guide>
        <p15:guide id="2" orient="horz" pos="765">
          <p15:clr>
            <a:srgbClr val="FA7B17"/>
          </p15:clr>
        </p15:guide>
        <p15:guide id="3" pos="5328">
          <p15:clr>
            <a:srgbClr val="FA7B17"/>
          </p15:clr>
        </p15:guide>
        <p15:guide id="4" pos="445">
          <p15:clr>
            <a:srgbClr val="FA7B17"/>
          </p15:clr>
        </p15:guide>
        <p15:guide id="5" orient="horz" pos="3384">
          <p15:clr>
            <a:srgbClr val="FA7B17"/>
          </p15:clr>
        </p15:guide>
        <p15:guide id="6" pos="373">
          <p15:clr>
            <a:srgbClr val="FA7B17"/>
          </p15:clr>
        </p15:guide>
        <p15:guide id="7" pos="2880">
          <p15:clr>
            <a:srgbClr val="FA7B17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- DARK ON LIGHT 3">
  <p:cSld name="BLANK_2_1_1_1_4">
    <p:bg>
      <p:bgPr>
        <a:solidFill>
          <a:srgbClr val="FFFFFF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591750" y="360475"/>
            <a:ext cx="8138100" cy="8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51" name="Google Shape;51;p8"/>
          <p:cNvCxnSpPr/>
          <p:nvPr/>
        </p:nvCxnSpPr>
        <p:spPr>
          <a:xfrm rot="10800000" flipH="1">
            <a:off x="707100" y="1140688"/>
            <a:ext cx="7750800" cy="9000"/>
          </a:xfrm>
          <a:prstGeom prst="straightConnector1">
            <a:avLst/>
          </a:prstGeom>
          <a:noFill/>
          <a:ln w="19050" cap="flat" cmpd="sng">
            <a:solidFill>
              <a:srgbClr val="003C7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2" name="Google Shape;52;p8"/>
          <p:cNvSpPr txBox="1">
            <a:spLocks noGrp="1"/>
          </p:cNvSpPr>
          <p:nvPr>
            <p:ph type="subTitle" idx="1"/>
          </p:nvPr>
        </p:nvSpPr>
        <p:spPr>
          <a:xfrm>
            <a:off x="638325" y="1170425"/>
            <a:ext cx="3843900" cy="4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body" idx="2"/>
          </p:nvPr>
        </p:nvSpPr>
        <p:spPr>
          <a:xfrm>
            <a:off x="591750" y="1647208"/>
            <a:ext cx="3890400" cy="36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sldNum" idx="12"/>
          </p:nvPr>
        </p:nvSpPr>
        <p:spPr>
          <a:xfrm>
            <a:off x="8816850" y="5241200"/>
            <a:ext cx="324600" cy="41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 sz="900">
                <a:solidFill>
                  <a:schemeClr val="lt1"/>
                </a:solidFill>
              </a:defRPr>
            </a:lvl1pPr>
            <a:lvl2pPr lvl="1" algn="ctr" rtl="0">
              <a:buNone/>
              <a:defRPr sz="900">
                <a:solidFill>
                  <a:schemeClr val="lt1"/>
                </a:solidFill>
              </a:defRPr>
            </a:lvl2pPr>
            <a:lvl3pPr lvl="2" algn="ctr" rtl="0">
              <a:buNone/>
              <a:defRPr sz="900">
                <a:solidFill>
                  <a:schemeClr val="lt1"/>
                </a:solidFill>
              </a:defRPr>
            </a:lvl3pPr>
            <a:lvl4pPr lvl="3" algn="ctr" rtl="0">
              <a:buNone/>
              <a:defRPr sz="900">
                <a:solidFill>
                  <a:schemeClr val="lt1"/>
                </a:solidFill>
              </a:defRPr>
            </a:lvl4pPr>
            <a:lvl5pPr lvl="4" algn="ctr" rtl="0">
              <a:buNone/>
              <a:defRPr sz="900">
                <a:solidFill>
                  <a:schemeClr val="lt1"/>
                </a:solidFill>
              </a:defRPr>
            </a:lvl5pPr>
            <a:lvl6pPr lvl="5" algn="ctr" rtl="0">
              <a:buNone/>
              <a:defRPr sz="900">
                <a:solidFill>
                  <a:schemeClr val="lt1"/>
                </a:solidFill>
              </a:defRPr>
            </a:lvl6pPr>
            <a:lvl7pPr lvl="6" algn="ctr" rtl="0">
              <a:buNone/>
              <a:defRPr sz="900">
                <a:solidFill>
                  <a:schemeClr val="lt1"/>
                </a:solidFill>
              </a:defRPr>
            </a:lvl7pPr>
            <a:lvl8pPr lvl="7" algn="ctr" rtl="0">
              <a:buNone/>
              <a:defRPr sz="900">
                <a:solidFill>
                  <a:schemeClr val="lt1"/>
                </a:solidFill>
              </a:defRPr>
            </a:lvl8pPr>
            <a:lvl9pPr lvl="8" algn="ctr" rtl="0">
              <a:buNone/>
              <a:defRPr sz="900">
                <a:solidFill>
                  <a:schemeClr val="lt1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5" name="Google Shape;55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5927" y="55850"/>
            <a:ext cx="477000" cy="430562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8"/>
          <p:cNvSpPr txBox="1">
            <a:spLocks noGrp="1"/>
          </p:cNvSpPr>
          <p:nvPr>
            <p:ph type="subTitle" idx="3"/>
          </p:nvPr>
        </p:nvSpPr>
        <p:spPr>
          <a:xfrm>
            <a:off x="4540756" y="1170425"/>
            <a:ext cx="3890400" cy="4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0579B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body" idx="4"/>
          </p:nvPr>
        </p:nvSpPr>
        <p:spPr>
          <a:xfrm>
            <a:off x="4651800" y="1647200"/>
            <a:ext cx="3779400" cy="36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58" name="Google Shape;58;p8"/>
          <p:cNvCxnSpPr/>
          <p:nvPr/>
        </p:nvCxnSpPr>
        <p:spPr>
          <a:xfrm flipH="1">
            <a:off x="4578950" y="1606350"/>
            <a:ext cx="9000" cy="3721500"/>
          </a:xfrm>
          <a:prstGeom prst="straightConnector1">
            <a:avLst/>
          </a:prstGeom>
          <a:noFill/>
          <a:ln w="28575" cap="flat" cmpd="sng">
            <a:solidFill>
              <a:srgbClr val="003C7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13">
          <p15:clr>
            <a:srgbClr val="FA7B17"/>
          </p15:clr>
        </p15:guide>
        <p15:guide id="2" orient="horz" pos="765">
          <p15:clr>
            <a:srgbClr val="FA7B17"/>
          </p15:clr>
        </p15:guide>
        <p15:guide id="3" pos="5328">
          <p15:clr>
            <a:srgbClr val="FA7B17"/>
          </p15:clr>
        </p15:guide>
        <p15:guide id="4" pos="445">
          <p15:clr>
            <a:srgbClr val="FA7B17"/>
          </p15:clr>
        </p15:guide>
        <p15:guide id="5" orient="horz" pos="3384">
          <p15:clr>
            <a:srgbClr val="FA7B17"/>
          </p15:clr>
        </p15:guide>
        <p15:guide id="6" pos="373">
          <p15:clr>
            <a:srgbClr val="FA7B17"/>
          </p15:clr>
        </p15:guide>
        <p15:guide id="7" pos="2880">
          <p15:clr>
            <a:srgbClr val="FA7B17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- DARK ON LIGHT 1">
  <p:cSld name="BLANK_2_1_1_1_3">
    <p:bg>
      <p:bgPr>
        <a:solidFill>
          <a:srgbClr val="FFFFFF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 txBox="1">
            <a:spLocks noGrp="1"/>
          </p:cNvSpPr>
          <p:nvPr>
            <p:ph type="title"/>
          </p:nvPr>
        </p:nvSpPr>
        <p:spPr>
          <a:xfrm>
            <a:off x="591750" y="360475"/>
            <a:ext cx="8138100" cy="8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61" name="Google Shape;61;p9"/>
          <p:cNvCxnSpPr/>
          <p:nvPr/>
        </p:nvCxnSpPr>
        <p:spPr>
          <a:xfrm rot="10800000" flipH="1">
            <a:off x="707100" y="1140688"/>
            <a:ext cx="7750800" cy="9000"/>
          </a:xfrm>
          <a:prstGeom prst="straightConnector1">
            <a:avLst/>
          </a:prstGeom>
          <a:noFill/>
          <a:ln w="19050" cap="flat" cmpd="sng">
            <a:solidFill>
              <a:srgbClr val="003C7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2" name="Google Shape;62;p9"/>
          <p:cNvSpPr txBox="1">
            <a:spLocks noGrp="1"/>
          </p:cNvSpPr>
          <p:nvPr>
            <p:ph type="body" idx="1"/>
          </p:nvPr>
        </p:nvSpPr>
        <p:spPr>
          <a:xfrm>
            <a:off x="591750" y="1213675"/>
            <a:ext cx="7866300" cy="415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sldNum" idx="12"/>
          </p:nvPr>
        </p:nvSpPr>
        <p:spPr>
          <a:xfrm>
            <a:off x="8816850" y="5241200"/>
            <a:ext cx="324600" cy="41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 sz="900">
                <a:solidFill>
                  <a:schemeClr val="lt1"/>
                </a:solidFill>
              </a:defRPr>
            </a:lvl1pPr>
            <a:lvl2pPr lvl="1" algn="ctr" rtl="0">
              <a:buNone/>
              <a:defRPr sz="900">
                <a:solidFill>
                  <a:schemeClr val="lt1"/>
                </a:solidFill>
              </a:defRPr>
            </a:lvl2pPr>
            <a:lvl3pPr lvl="2" algn="ctr" rtl="0">
              <a:buNone/>
              <a:defRPr sz="900">
                <a:solidFill>
                  <a:schemeClr val="lt1"/>
                </a:solidFill>
              </a:defRPr>
            </a:lvl3pPr>
            <a:lvl4pPr lvl="3" algn="ctr" rtl="0">
              <a:buNone/>
              <a:defRPr sz="900">
                <a:solidFill>
                  <a:schemeClr val="lt1"/>
                </a:solidFill>
              </a:defRPr>
            </a:lvl4pPr>
            <a:lvl5pPr lvl="4" algn="ctr" rtl="0">
              <a:buNone/>
              <a:defRPr sz="900">
                <a:solidFill>
                  <a:schemeClr val="lt1"/>
                </a:solidFill>
              </a:defRPr>
            </a:lvl5pPr>
            <a:lvl6pPr lvl="5" algn="ctr" rtl="0">
              <a:buNone/>
              <a:defRPr sz="900">
                <a:solidFill>
                  <a:schemeClr val="lt1"/>
                </a:solidFill>
              </a:defRPr>
            </a:lvl6pPr>
            <a:lvl7pPr lvl="6" algn="ctr" rtl="0">
              <a:buNone/>
              <a:defRPr sz="900">
                <a:solidFill>
                  <a:schemeClr val="lt1"/>
                </a:solidFill>
              </a:defRPr>
            </a:lvl7pPr>
            <a:lvl8pPr lvl="7" algn="ctr" rtl="0">
              <a:buNone/>
              <a:defRPr sz="900">
                <a:solidFill>
                  <a:schemeClr val="lt1"/>
                </a:solidFill>
              </a:defRPr>
            </a:lvl8pPr>
            <a:lvl9pPr lvl="8" algn="ctr" rtl="0">
              <a:buNone/>
              <a:defRPr sz="900">
                <a:solidFill>
                  <a:schemeClr val="lt1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4" name="Google Shape;64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5927" y="55850"/>
            <a:ext cx="477000" cy="4305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13">
          <p15:clr>
            <a:srgbClr val="FA7B17"/>
          </p15:clr>
        </p15:guide>
        <p15:guide id="2" orient="horz" pos="765">
          <p15:clr>
            <a:srgbClr val="FA7B17"/>
          </p15:clr>
        </p15:guide>
        <p15:guide id="3" pos="5328">
          <p15:clr>
            <a:srgbClr val="FA7B17"/>
          </p15:clr>
        </p15:guide>
        <p15:guide id="4" pos="445">
          <p15:clr>
            <a:srgbClr val="FA7B17"/>
          </p15:clr>
        </p15:guide>
        <p15:guide id="5" orient="horz" pos="3384">
          <p15:clr>
            <a:srgbClr val="FA7B17"/>
          </p15:clr>
        </p15:guide>
        <p15:guide id="6" pos="373">
          <p15:clr>
            <a:srgbClr val="FA7B17"/>
          </p15:clr>
        </p15:guide>
        <p15:guide id="7" pos="2880">
          <p15:clr>
            <a:srgbClr val="FA7B17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- DARK ON LIGHT 2">
  <p:cSld name="BLANK_2_1_1_1_2">
    <p:bg>
      <p:bgPr>
        <a:solidFill>
          <a:srgbClr val="FFFFFF"/>
        </a:soli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591750" y="360475"/>
            <a:ext cx="8138100" cy="8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003C7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67" name="Google Shape;67;p10"/>
          <p:cNvCxnSpPr/>
          <p:nvPr/>
        </p:nvCxnSpPr>
        <p:spPr>
          <a:xfrm rot="10800000" flipH="1">
            <a:off x="707100" y="1140688"/>
            <a:ext cx="7750800" cy="9000"/>
          </a:xfrm>
          <a:prstGeom prst="straightConnector1">
            <a:avLst/>
          </a:prstGeom>
          <a:noFill/>
          <a:ln w="19050" cap="flat" cmpd="sng">
            <a:solidFill>
              <a:srgbClr val="003C7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4572000" y="1213675"/>
            <a:ext cx="3886200" cy="415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sldNum" idx="12"/>
          </p:nvPr>
        </p:nvSpPr>
        <p:spPr>
          <a:xfrm>
            <a:off x="8816850" y="5241200"/>
            <a:ext cx="324600" cy="41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 sz="900">
                <a:solidFill>
                  <a:schemeClr val="lt1"/>
                </a:solidFill>
              </a:defRPr>
            </a:lvl1pPr>
            <a:lvl2pPr lvl="1" algn="ctr" rtl="0">
              <a:buNone/>
              <a:defRPr sz="900">
                <a:solidFill>
                  <a:schemeClr val="lt1"/>
                </a:solidFill>
              </a:defRPr>
            </a:lvl2pPr>
            <a:lvl3pPr lvl="2" algn="ctr" rtl="0">
              <a:buNone/>
              <a:defRPr sz="900">
                <a:solidFill>
                  <a:schemeClr val="lt1"/>
                </a:solidFill>
              </a:defRPr>
            </a:lvl3pPr>
            <a:lvl4pPr lvl="3" algn="ctr" rtl="0">
              <a:buNone/>
              <a:defRPr sz="900">
                <a:solidFill>
                  <a:schemeClr val="lt1"/>
                </a:solidFill>
              </a:defRPr>
            </a:lvl4pPr>
            <a:lvl5pPr lvl="4" algn="ctr" rtl="0">
              <a:buNone/>
              <a:defRPr sz="900">
                <a:solidFill>
                  <a:schemeClr val="lt1"/>
                </a:solidFill>
              </a:defRPr>
            </a:lvl5pPr>
            <a:lvl6pPr lvl="5" algn="ctr" rtl="0">
              <a:buNone/>
              <a:defRPr sz="900">
                <a:solidFill>
                  <a:schemeClr val="lt1"/>
                </a:solidFill>
              </a:defRPr>
            </a:lvl6pPr>
            <a:lvl7pPr lvl="6" algn="ctr" rtl="0">
              <a:buNone/>
              <a:defRPr sz="900">
                <a:solidFill>
                  <a:schemeClr val="lt1"/>
                </a:solidFill>
              </a:defRPr>
            </a:lvl7pPr>
            <a:lvl8pPr lvl="7" algn="ctr" rtl="0">
              <a:buNone/>
              <a:defRPr sz="900">
                <a:solidFill>
                  <a:schemeClr val="lt1"/>
                </a:solidFill>
              </a:defRPr>
            </a:lvl8pPr>
            <a:lvl9pPr lvl="8" algn="ctr" rtl="0">
              <a:buNone/>
              <a:defRPr sz="900">
                <a:solidFill>
                  <a:schemeClr val="lt1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0" name="Google Shape;70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5927" y="55850"/>
            <a:ext cx="477000" cy="4305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13">
          <p15:clr>
            <a:srgbClr val="FA7B17"/>
          </p15:clr>
        </p15:guide>
        <p15:guide id="2" orient="horz" pos="765">
          <p15:clr>
            <a:srgbClr val="FA7B17"/>
          </p15:clr>
        </p15:guide>
        <p15:guide id="3" pos="5328">
          <p15:clr>
            <a:srgbClr val="FA7B17"/>
          </p15:clr>
        </p15:guide>
        <p15:guide id="4" pos="445">
          <p15:clr>
            <a:srgbClr val="FA7B17"/>
          </p15:clr>
        </p15:guide>
        <p15:guide id="5" orient="horz" pos="3384">
          <p15:clr>
            <a:srgbClr val="FA7B17"/>
          </p15:clr>
        </p15:guide>
        <p15:guide id="6" pos="373">
          <p15:clr>
            <a:srgbClr val="FA7B17"/>
          </p15:clr>
        </p15:guide>
        <p15:guide id="7" pos="2880">
          <p15:clr>
            <a:srgbClr val="FA7B17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dark-2">
    <p:bg>
      <p:bgPr>
        <a:solidFill>
          <a:srgbClr val="003C7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lt2"/>
                </a:solidFill>
              </a:defRPr>
            </a:lvl1pPr>
            <a:lvl2pPr lvl="1" algn="r" rtl="0">
              <a:buNone/>
              <a:defRPr sz="1000">
                <a:solidFill>
                  <a:schemeClr val="lt2"/>
                </a:solidFill>
              </a:defRPr>
            </a:lvl2pPr>
            <a:lvl3pPr lvl="2" algn="r" rtl="0">
              <a:buNone/>
              <a:defRPr sz="1000">
                <a:solidFill>
                  <a:schemeClr val="lt2"/>
                </a:solidFill>
              </a:defRPr>
            </a:lvl3pPr>
            <a:lvl4pPr lvl="3" algn="r" rtl="0">
              <a:buNone/>
              <a:defRPr sz="1000">
                <a:solidFill>
                  <a:schemeClr val="lt2"/>
                </a:solidFill>
              </a:defRPr>
            </a:lvl4pPr>
            <a:lvl5pPr lvl="4" algn="r" rtl="0">
              <a:buNone/>
              <a:defRPr sz="1000">
                <a:solidFill>
                  <a:schemeClr val="lt2"/>
                </a:solidFill>
              </a:defRPr>
            </a:lvl5pPr>
            <a:lvl6pPr lvl="5" algn="r" rtl="0">
              <a:buNone/>
              <a:defRPr sz="1000">
                <a:solidFill>
                  <a:schemeClr val="lt2"/>
                </a:solidFill>
              </a:defRPr>
            </a:lvl6pPr>
            <a:lvl7pPr lvl="6" algn="r" rtl="0">
              <a:buNone/>
              <a:defRPr sz="1000">
                <a:solidFill>
                  <a:schemeClr val="lt2"/>
                </a:solidFill>
              </a:defRPr>
            </a:lvl7pPr>
            <a:lvl8pPr lvl="7" algn="r" rtl="0">
              <a:buNone/>
              <a:defRPr sz="1000">
                <a:solidFill>
                  <a:schemeClr val="lt2"/>
                </a:solidFill>
              </a:defRPr>
            </a:lvl8pPr>
            <a:lvl9pPr lvl="8" algn="r" rtl="0">
              <a:buNone/>
              <a:defRPr sz="1000">
                <a:solidFill>
                  <a:schemeClr val="lt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dark-2">
    <p:bg>
      <p:bgPr>
        <a:solidFill>
          <a:srgbClr val="003C71"/>
        </a:solid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9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lt2"/>
                </a:solidFill>
              </a:defRPr>
            </a:lvl1pPr>
            <a:lvl2pPr lvl="1" algn="r" rtl="0">
              <a:buNone/>
              <a:defRPr sz="1000">
                <a:solidFill>
                  <a:schemeClr val="lt2"/>
                </a:solidFill>
              </a:defRPr>
            </a:lvl2pPr>
            <a:lvl3pPr lvl="2" algn="r" rtl="0">
              <a:buNone/>
              <a:defRPr sz="1000">
                <a:solidFill>
                  <a:schemeClr val="lt2"/>
                </a:solidFill>
              </a:defRPr>
            </a:lvl3pPr>
            <a:lvl4pPr lvl="3" algn="r" rtl="0">
              <a:buNone/>
              <a:defRPr sz="1000">
                <a:solidFill>
                  <a:schemeClr val="lt2"/>
                </a:solidFill>
              </a:defRPr>
            </a:lvl4pPr>
            <a:lvl5pPr lvl="4" algn="r" rtl="0">
              <a:buNone/>
              <a:defRPr sz="1000">
                <a:solidFill>
                  <a:schemeClr val="lt2"/>
                </a:solidFill>
              </a:defRPr>
            </a:lvl5pPr>
            <a:lvl6pPr lvl="5" algn="r" rtl="0">
              <a:buNone/>
              <a:defRPr sz="1000">
                <a:solidFill>
                  <a:schemeClr val="lt2"/>
                </a:solidFill>
              </a:defRPr>
            </a:lvl6pPr>
            <a:lvl7pPr lvl="6" algn="r" rtl="0">
              <a:buNone/>
              <a:defRPr sz="1000">
                <a:solidFill>
                  <a:schemeClr val="lt2"/>
                </a:solidFill>
              </a:defRPr>
            </a:lvl7pPr>
            <a:lvl8pPr lvl="7" algn="r" rtl="0">
              <a:buNone/>
              <a:defRPr sz="1000">
                <a:solidFill>
                  <a:schemeClr val="lt2"/>
                </a:solidFill>
              </a:defRPr>
            </a:lvl8pPr>
            <a:lvl9pPr lvl="8" algn="r" rtl="0">
              <a:buNone/>
              <a:defRPr sz="1000">
                <a:solidFill>
                  <a:schemeClr val="lt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oasis.app.cloud.gov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GSAProfServices" TargetMode="External"/><Relationship Id="rId7" Type="http://schemas.openxmlformats.org/officeDocument/2006/relationships/hyperlink" Target="http://pshc-dev@gsa.gov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4.xml"/><Relationship Id="rId6" Type="http://schemas.openxmlformats.org/officeDocument/2006/relationships/hyperlink" Target="https://www.gsa.gov/buy-through-us/products-services/professional-services/buy-services/professional-services-schedule/new-oasis-multiagency-contract" TargetMode="External"/><Relationship Id="rId5" Type="http://schemas.openxmlformats.org/officeDocument/2006/relationships/hyperlink" Target="https://buy.gsa.gov/interact/community/5/activity-feed" TargetMode="External"/><Relationship Id="rId4" Type="http://schemas.openxmlformats.org/officeDocument/2006/relationships/hyperlink" Target="https://www.linkedin.com/company/gsa-professional-services/?original_referer=https%3A%2F%2Flnks.gd%2F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7"/>
          <p:cNvSpPr txBox="1">
            <a:spLocks noGrp="1"/>
          </p:cNvSpPr>
          <p:nvPr>
            <p:ph type="title" idx="2"/>
          </p:nvPr>
        </p:nvSpPr>
        <p:spPr>
          <a:xfrm>
            <a:off x="2193425" y="3483075"/>
            <a:ext cx="6682500" cy="5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4800"/>
              <a:buFont typeface="Arial"/>
              <a:buNone/>
            </a:pPr>
            <a:r>
              <a:rPr lang="en" sz="2000">
                <a:solidFill>
                  <a:schemeClr val="dk1"/>
                </a:solidFill>
              </a:rPr>
              <a:t>NASA Langley Contractors’ Steering Council Meeting</a:t>
            </a:r>
            <a:endParaRPr sz="2000">
              <a:solidFill>
                <a:schemeClr val="dk1"/>
              </a:solidFill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4800"/>
              <a:buFont typeface="Arial"/>
              <a:buNone/>
            </a:pPr>
            <a:r>
              <a:rPr lang="en" sz="2000">
                <a:solidFill>
                  <a:schemeClr val="dk1"/>
                </a:solidFill>
              </a:rPr>
              <a:t>May 18, 2023</a:t>
            </a:r>
            <a:endParaRPr sz="2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37"/>
          <p:cNvSpPr txBox="1">
            <a:spLocks noGrp="1"/>
          </p:cNvSpPr>
          <p:nvPr>
            <p:ph type="title"/>
          </p:nvPr>
        </p:nvSpPr>
        <p:spPr>
          <a:xfrm>
            <a:off x="2083600" y="2098375"/>
            <a:ext cx="6682500" cy="130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/>
              <a:t>OASIS+</a:t>
            </a:r>
            <a:endParaRPr sz="3400"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GSA’s future multi-agency contract program for services</a:t>
            </a:r>
            <a:endParaRPr sz="16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46"/>
          <p:cNvSpPr txBox="1">
            <a:spLocks noGrp="1"/>
          </p:cNvSpPr>
          <p:nvPr>
            <p:ph type="title"/>
          </p:nvPr>
        </p:nvSpPr>
        <p:spPr>
          <a:xfrm>
            <a:off x="591750" y="423975"/>
            <a:ext cx="8371500" cy="7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lang="en">
                <a:solidFill>
                  <a:srgbClr val="0579BD"/>
                </a:solidFill>
              </a:rPr>
              <a:t>OASIS+ </a:t>
            </a:r>
            <a:r>
              <a:rPr lang="en"/>
              <a:t>Scope &amp; Fair Opportunity Structure </a:t>
            </a:r>
            <a:endParaRPr/>
          </a:p>
        </p:txBody>
      </p:sp>
      <p:sp>
        <p:nvSpPr>
          <p:cNvPr id="367" name="Google Shape;367;p46"/>
          <p:cNvSpPr txBox="1">
            <a:spLocks noGrp="1"/>
          </p:cNvSpPr>
          <p:nvPr>
            <p:ph type="sldNum" idx="12"/>
          </p:nvPr>
        </p:nvSpPr>
        <p:spPr>
          <a:xfrm>
            <a:off x="8776400" y="5310117"/>
            <a:ext cx="324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grpSp>
        <p:nvGrpSpPr>
          <p:cNvPr id="368" name="Google Shape;368;p46"/>
          <p:cNvGrpSpPr/>
          <p:nvPr/>
        </p:nvGrpSpPr>
        <p:grpSpPr>
          <a:xfrm>
            <a:off x="4479972" y="4520794"/>
            <a:ext cx="3564505" cy="1132221"/>
            <a:chOff x="4038538" y="4266374"/>
            <a:chExt cx="3564505" cy="1088151"/>
          </a:xfrm>
        </p:grpSpPr>
        <p:sp>
          <p:nvSpPr>
            <p:cNvPr id="369" name="Google Shape;369;p46"/>
            <p:cNvSpPr/>
            <p:nvPr/>
          </p:nvSpPr>
          <p:spPr>
            <a:xfrm>
              <a:off x="4038538" y="4847825"/>
              <a:ext cx="1672500" cy="506700"/>
            </a:xfrm>
            <a:prstGeom prst="roundRect">
              <a:avLst>
                <a:gd name="adj" fmla="val 16667"/>
              </a:avLst>
            </a:prstGeom>
            <a:solidFill>
              <a:srgbClr val="003C71"/>
            </a:solidFill>
            <a:ln w="9525" cap="flat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498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" sz="1800" b="1" i="0" u="none" strike="noStrike" cap="non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OASIS</a:t>
              </a:r>
              <a:endParaRPr sz="1800" b="1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70" name="Google Shape;370;p46"/>
            <p:cNvSpPr/>
            <p:nvPr/>
          </p:nvSpPr>
          <p:spPr>
            <a:xfrm>
              <a:off x="4038539" y="4280774"/>
              <a:ext cx="1672500" cy="506700"/>
            </a:xfrm>
            <a:prstGeom prst="roundRect">
              <a:avLst>
                <a:gd name="adj" fmla="val 16667"/>
              </a:avLst>
            </a:prstGeom>
            <a:solidFill>
              <a:srgbClr val="E69138"/>
            </a:solidFill>
            <a:ln w="9525" cap="flat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498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" sz="1400" b="1" i="0" u="none" strike="noStrike" cap="non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Expanded Scope</a:t>
              </a:r>
              <a:endParaRPr sz="1800" b="1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71" name="Google Shape;371;p46"/>
            <p:cNvSpPr/>
            <p:nvPr/>
          </p:nvSpPr>
          <p:spPr>
            <a:xfrm>
              <a:off x="5774243" y="4833425"/>
              <a:ext cx="1828800" cy="521100"/>
            </a:xfrm>
            <a:prstGeom prst="roundRect">
              <a:avLst>
                <a:gd name="adj" fmla="val 16667"/>
              </a:avLst>
            </a:prstGeom>
            <a:solidFill>
              <a:srgbClr val="0FAFFF"/>
            </a:solidFill>
            <a:ln w="9525" cap="flat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498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" sz="1800" b="1" i="0" u="none" strike="noStrike" cap="non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BMO</a:t>
              </a:r>
              <a:endParaRPr sz="1800" b="1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72" name="Google Shape;372;p46"/>
            <p:cNvSpPr/>
            <p:nvPr/>
          </p:nvSpPr>
          <p:spPr>
            <a:xfrm>
              <a:off x="5774243" y="4266374"/>
              <a:ext cx="1828800" cy="521100"/>
            </a:xfrm>
            <a:prstGeom prst="roundRect">
              <a:avLst>
                <a:gd name="adj" fmla="val 16667"/>
              </a:avLst>
            </a:prstGeom>
            <a:solidFill>
              <a:srgbClr val="01528E">
                <a:alpha val="54509"/>
              </a:srgbClr>
            </a:solidFill>
            <a:ln w="9525" cap="flat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498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" sz="1800" b="1" i="0" u="none" strike="noStrike" cap="non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HCaTS</a:t>
              </a:r>
              <a:endParaRPr sz="1800" b="1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73" name="Google Shape;373;p46"/>
          <p:cNvGrpSpPr/>
          <p:nvPr/>
        </p:nvGrpSpPr>
        <p:grpSpPr>
          <a:xfrm>
            <a:off x="608702" y="1815166"/>
            <a:ext cx="3044402" cy="3408713"/>
            <a:chOff x="608701" y="1617952"/>
            <a:chExt cx="3044402" cy="3276034"/>
          </a:xfrm>
        </p:grpSpPr>
        <p:sp>
          <p:nvSpPr>
            <p:cNvPr id="374" name="Google Shape;374;p46"/>
            <p:cNvSpPr/>
            <p:nvPr/>
          </p:nvSpPr>
          <p:spPr>
            <a:xfrm>
              <a:off x="608701" y="1617952"/>
              <a:ext cx="3030900" cy="369900"/>
            </a:xfrm>
            <a:prstGeom prst="roundRect">
              <a:avLst>
                <a:gd name="adj" fmla="val 16667"/>
              </a:avLst>
            </a:prstGeom>
            <a:solidFill>
              <a:srgbClr val="003C71"/>
            </a:solidFill>
            <a:ln w="9525" cap="flat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498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" sz="1400" b="1" i="0" u="none" strike="noStrike" cap="non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Technical and Engineering</a:t>
              </a:r>
              <a:endParaRPr sz="1400" b="1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75" name="Google Shape;375;p46"/>
            <p:cNvSpPr/>
            <p:nvPr/>
          </p:nvSpPr>
          <p:spPr>
            <a:xfrm>
              <a:off x="608702" y="2447813"/>
              <a:ext cx="3030900" cy="369900"/>
            </a:xfrm>
            <a:prstGeom prst="roundRect">
              <a:avLst>
                <a:gd name="adj" fmla="val 16667"/>
              </a:avLst>
            </a:prstGeom>
            <a:solidFill>
              <a:srgbClr val="003C71"/>
            </a:solidFill>
            <a:ln w="9525" cap="flat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498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" sz="1400" b="1" i="0" u="none" strike="noStrike" cap="non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Management and Advisory</a:t>
              </a:r>
              <a:endParaRPr sz="1400" b="1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76" name="Google Shape;376;p46"/>
            <p:cNvSpPr/>
            <p:nvPr/>
          </p:nvSpPr>
          <p:spPr>
            <a:xfrm>
              <a:off x="608702" y="2034662"/>
              <a:ext cx="3030900" cy="369900"/>
            </a:xfrm>
            <a:prstGeom prst="roundRect">
              <a:avLst>
                <a:gd name="adj" fmla="val 16667"/>
              </a:avLst>
            </a:prstGeom>
            <a:solidFill>
              <a:srgbClr val="003C71"/>
            </a:solidFill>
            <a:ln w="9525" cap="flat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498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" sz="1400" b="1" i="0" u="none" strike="noStrike" cap="non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Research and Development</a:t>
              </a:r>
              <a:endParaRPr sz="1400" b="1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77" name="Google Shape;377;p46"/>
            <p:cNvSpPr/>
            <p:nvPr/>
          </p:nvSpPr>
          <p:spPr>
            <a:xfrm>
              <a:off x="608703" y="4524086"/>
              <a:ext cx="3044400" cy="369900"/>
            </a:xfrm>
            <a:prstGeom prst="roundRect">
              <a:avLst>
                <a:gd name="adj" fmla="val 16667"/>
              </a:avLst>
            </a:prstGeom>
            <a:solidFill>
              <a:srgbClr val="003C71"/>
            </a:solidFill>
            <a:ln w="9525" cap="flat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498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" sz="1400" b="1" i="0" u="none" strike="noStrike" cap="non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Logistics</a:t>
              </a:r>
              <a:endParaRPr sz="1400" b="1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78" name="Google Shape;378;p46"/>
            <p:cNvSpPr/>
            <p:nvPr/>
          </p:nvSpPr>
          <p:spPr>
            <a:xfrm>
              <a:off x="610214" y="4107320"/>
              <a:ext cx="3036000" cy="369900"/>
            </a:xfrm>
            <a:prstGeom prst="roundRect">
              <a:avLst>
                <a:gd name="adj" fmla="val 16667"/>
              </a:avLst>
            </a:prstGeom>
            <a:solidFill>
              <a:srgbClr val="0FAFFF"/>
            </a:solidFill>
            <a:ln w="9525" cap="flat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498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" sz="1400" b="1" i="0" u="none" strike="noStrike" cap="non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Facilities Services</a:t>
              </a:r>
              <a:endParaRPr sz="1400" b="1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79" name="Google Shape;379;p46"/>
            <p:cNvSpPr/>
            <p:nvPr/>
          </p:nvSpPr>
          <p:spPr>
            <a:xfrm>
              <a:off x="608703" y="3687361"/>
              <a:ext cx="3037500" cy="372900"/>
            </a:xfrm>
            <a:prstGeom prst="roundRect">
              <a:avLst>
                <a:gd name="adj" fmla="val 16667"/>
              </a:avLst>
            </a:prstGeom>
            <a:solidFill>
              <a:srgbClr val="E69138"/>
            </a:solidFill>
            <a:ln w="9525" cap="flat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498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" sz="1400" b="1" i="0" u="none" strike="noStrike" cap="non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Enterprise Solutions</a:t>
              </a:r>
              <a:endParaRPr sz="1400" b="1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" sz="10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(unrestricted contract only)</a:t>
              </a:r>
              <a:endParaRPr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80" name="Google Shape;380;p46"/>
            <p:cNvSpPr/>
            <p:nvPr/>
          </p:nvSpPr>
          <p:spPr>
            <a:xfrm>
              <a:off x="608703" y="3274210"/>
              <a:ext cx="3037500" cy="369900"/>
            </a:xfrm>
            <a:prstGeom prst="roundRect">
              <a:avLst>
                <a:gd name="adj" fmla="val 16667"/>
              </a:avLst>
            </a:prstGeom>
            <a:solidFill>
              <a:srgbClr val="E69138"/>
            </a:solidFill>
            <a:ln w="9525" cap="flat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498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" sz="1400" b="1" i="0" u="none" strike="noStrike" cap="non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Intelligence Services</a:t>
              </a:r>
              <a:endParaRPr sz="1400" b="1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81" name="Google Shape;381;p46"/>
            <p:cNvSpPr/>
            <p:nvPr/>
          </p:nvSpPr>
          <p:spPr>
            <a:xfrm>
              <a:off x="608702" y="2871388"/>
              <a:ext cx="3044400" cy="352200"/>
            </a:xfrm>
            <a:prstGeom prst="roundRect">
              <a:avLst>
                <a:gd name="adj" fmla="val 16667"/>
              </a:avLst>
            </a:prstGeom>
            <a:solidFill>
              <a:srgbClr val="E69138"/>
            </a:solidFill>
            <a:ln w="9525" cap="flat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498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" sz="1400" b="1" i="0" u="none" strike="noStrike" cap="non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Environmental</a:t>
              </a:r>
              <a:endParaRPr sz="1400" b="1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82" name="Google Shape;382;p46"/>
          <p:cNvGrpSpPr/>
          <p:nvPr/>
        </p:nvGrpSpPr>
        <p:grpSpPr>
          <a:xfrm>
            <a:off x="5169062" y="1815166"/>
            <a:ext cx="3039312" cy="2057547"/>
            <a:chOff x="5106002" y="1617952"/>
            <a:chExt cx="3039312" cy="1977460"/>
          </a:xfrm>
        </p:grpSpPr>
        <p:sp>
          <p:nvSpPr>
            <p:cNvPr id="383" name="Google Shape;383;p46"/>
            <p:cNvSpPr/>
            <p:nvPr/>
          </p:nvSpPr>
          <p:spPr>
            <a:xfrm>
              <a:off x="5106002" y="2428167"/>
              <a:ext cx="3037500" cy="360300"/>
            </a:xfrm>
            <a:prstGeom prst="roundRect">
              <a:avLst>
                <a:gd name="adj" fmla="val 16667"/>
              </a:avLst>
            </a:prstGeom>
            <a:solidFill>
              <a:srgbClr val="01528E">
                <a:alpha val="54509"/>
              </a:srgbClr>
            </a:solidFill>
            <a:ln w="9525" cap="flat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498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" sz="1400" b="1" i="0" u="none" strike="noStrike" cap="non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Human Capital</a:t>
              </a:r>
              <a:endParaRPr sz="1400" b="1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84" name="Google Shape;384;p46"/>
            <p:cNvSpPr/>
            <p:nvPr/>
          </p:nvSpPr>
          <p:spPr>
            <a:xfrm>
              <a:off x="5107514" y="1617952"/>
              <a:ext cx="3037800" cy="369900"/>
            </a:xfrm>
            <a:prstGeom prst="roundRect">
              <a:avLst>
                <a:gd name="adj" fmla="val 16667"/>
              </a:avLst>
            </a:prstGeom>
            <a:solidFill>
              <a:srgbClr val="003C71"/>
            </a:solidFill>
            <a:ln w="9525" cap="flat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498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" sz="1400" b="1" i="0" u="none" strike="noStrike" cap="non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Financial Services</a:t>
              </a:r>
              <a:endParaRPr sz="1400" b="1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85" name="Google Shape;385;p46"/>
            <p:cNvSpPr/>
            <p:nvPr/>
          </p:nvSpPr>
          <p:spPr>
            <a:xfrm>
              <a:off x="5107513" y="2023931"/>
              <a:ext cx="3037500" cy="360300"/>
            </a:xfrm>
            <a:prstGeom prst="roundRect">
              <a:avLst>
                <a:gd name="adj" fmla="val 16667"/>
              </a:avLst>
            </a:prstGeom>
            <a:solidFill>
              <a:srgbClr val="E69138"/>
            </a:solidFill>
            <a:ln w="9525" cap="flat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498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" sz="1400" b="1" i="0" u="none" strike="noStrike" cap="non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Business Administration</a:t>
              </a:r>
              <a:endParaRPr sz="1400" b="1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86" name="Google Shape;386;p46"/>
            <p:cNvSpPr/>
            <p:nvPr/>
          </p:nvSpPr>
          <p:spPr>
            <a:xfrm>
              <a:off x="5107512" y="3232412"/>
              <a:ext cx="3036000" cy="363000"/>
            </a:xfrm>
            <a:prstGeom prst="roundRect">
              <a:avLst>
                <a:gd name="adj" fmla="val 16667"/>
              </a:avLst>
            </a:prstGeom>
            <a:solidFill>
              <a:srgbClr val="E69138"/>
            </a:solidFill>
            <a:ln w="9525" cap="flat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498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" sz="1400" b="1" i="0" u="none" strike="noStrike" cap="non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Social Services</a:t>
              </a:r>
              <a:endParaRPr sz="1400" b="1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87" name="Google Shape;387;p46"/>
            <p:cNvSpPr/>
            <p:nvPr/>
          </p:nvSpPr>
          <p:spPr>
            <a:xfrm>
              <a:off x="5106003" y="2832403"/>
              <a:ext cx="3037500" cy="360300"/>
            </a:xfrm>
            <a:prstGeom prst="roundRect">
              <a:avLst>
                <a:gd name="adj" fmla="val 16667"/>
              </a:avLst>
            </a:prstGeom>
            <a:solidFill>
              <a:srgbClr val="E69138"/>
            </a:solidFill>
            <a:ln w="9525" cap="flat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498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" sz="1400" b="1" i="0" u="none" strike="noStrike" cap="non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Marketing &amp; PR</a:t>
              </a:r>
              <a:endParaRPr sz="1400" b="1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388" name="Google Shape;388;p46"/>
          <p:cNvSpPr txBox="1"/>
          <p:nvPr/>
        </p:nvSpPr>
        <p:spPr>
          <a:xfrm>
            <a:off x="681041" y="1331168"/>
            <a:ext cx="2892900" cy="307800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rgbClr val="F7F7F7"/>
              </a:gs>
            </a:gsLst>
            <a:lin ang="16200038" scaled="0"/>
          </a:gradFill>
          <a:ln w="9525" cap="flat" cmpd="sng">
            <a:solidFill>
              <a:srgbClr val="E8E8E8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</a:rPr>
              <a:t>Proposed </a:t>
            </a:r>
            <a:r>
              <a:rPr lang="en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Phase</a:t>
            </a:r>
            <a:r>
              <a:rPr lang="en" b="1">
                <a:solidFill>
                  <a:schemeClr val="lt1"/>
                </a:solidFill>
              </a:rPr>
              <a:t> 1</a:t>
            </a:r>
            <a:r>
              <a:rPr lang="en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Domains</a:t>
            </a:r>
            <a:endParaRPr/>
          </a:p>
        </p:txBody>
      </p:sp>
      <p:sp>
        <p:nvSpPr>
          <p:cNvPr id="389" name="Google Shape;389;p46"/>
          <p:cNvSpPr txBox="1"/>
          <p:nvPr/>
        </p:nvSpPr>
        <p:spPr>
          <a:xfrm>
            <a:off x="5241399" y="1324261"/>
            <a:ext cx="2892900" cy="307800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rgbClr val="F7F7F7"/>
              </a:gs>
            </a:gsLst>
            <a:lin ang="16200038" scaled="0"/>
          </a:gradFill>
          <a:ln w="9525" cap="flat" cmpd="sng">
            <a:solidFill>
              <a:srgbClr val="E8E8E8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</a:rPr>
              <a:t>Proposed Phase 2 Domains</a:t>
            </a:r>
            <a:endParaRPr/>
          </a:p>
        </p:txBody>
      </p:sp>
      <p:sp>
        <p:nvSpPr>
          <p:cNvPr id="390" name="Google Shape;390;p46"/>
          <p:cNvSpPr txBox="1"/>
          <p:nvPr/>
        </p:nvSpPr>
        <p:spPr>
          <a:xfrm>
            <a:off x="5133420" y="4085322"/>
            <a:ext cx="2164500" cy="307800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rgbClr val="F7F7F7"/>
              </a:gs>
            </a:gsLst>
            <a:lin ang="16200038" scaled="0"/>
          </a:gradFill>
          <a:ln w="9525" cap="flat" cmpd="sng">
            <a:solidFill>
              <a:srgbClr val="E8E8E8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Key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47"/>
          <p:cNvSpPr txBox="1">
            <a:spLocks noGrp="1"/>
          </p:cNvSpPr>
          <p:nvPr>
            <p:ph type="sldNum" idx="12"/>
          </p:nvPr>
        </p:nvSpPr>
        <p:spPr>
          <a:xfrm>
            <a:off x="8767525" y="5200642"/>
            <a:ext cx="324600" cy="34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sp>
        <p:nvSpPr>
          <p:cNvPr id="396" name="Google Shape;396;p47"/>
          <p:cNvSpPr txBox="1">
            <a:spLocks noGrp="1"/>
          </p:cNvSpPr>
          <p:nvPr>
            <p:ph type="title"/>
          </p:nvPr>
        </p:nvSpPr>
        <p:spPr>
          <a:xfrm>
            <a:off x="591750" y="208050"/>
            <a:ext cx="78663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3400">
                <a:solidFill>
                  <a:srgbClr val="0579BD"/>
                </a:solidFill>
              </a:rPr>
              <a:t>OASIS+ </a:t>
            </a:r>
            <a:r>
              <a:rPr lang="en" sz="3400"/>
              <a:t>Task Order Fair Opportunity</a:t>
            </a:r>
            <a:endParaRPr sz="3400"/>
          </a:p>
        </p:txBody>
      </p:sp>
      <p:sp>
        <p:nvSpPr>
          <p:cNvPr id="397" name="Google Shape;397;p47"/>
          <p:cNvSpPr txBox="1">
            <a:spLocks noGrp="1"/>
          </p:cNvSpPr>
          <p:nvPr>
            <p:ph type="body" idx="1"/>
          </p:nvPr>
        </p:nvSpPr>
        <p:spPr>
          <a:xfrm>
            <a:off x="4722825" y="1320875"/>
            <a:ext cx="3894900" cy="37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Delegation of Procurement Authority (DPA)</a:t>
            </a:r>
            <a:r>
              <a:rPr lang="en" sz="1900" b="0"/>
              <a:t> required</a:t>
            </a:r>
            <a:br>
              <a:rPr lang="en" sz="1900" b="0"/>
            </a:br>
            <a:endParaRPr sz="1900" b="0"/>
          </a:p>
          <a:p>
            <a:pPr marL="457200" lvl="0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Pricing and Market Research Tools</a:t>
            </a:r>
            <a:r>
              <a:rPr lang="en" sz="1900" b="0"/>
              <a:t> will enhance the Ordering Agency Experience</a:t>
            </a:r>
            <a:br>
              <a:rPr lang="en" sz="1900" b="0"/>
            </a:br>
            <a:endParaRPr sz="1900" b="0"/>
          </a:p>
          <a:p>
            <a:pPr marL="457200" lvl="0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Contractor Capabilities Information </a:t>
            </a:r>
            <a:r>
              <a:rPr lang="en" sz="1900" b="0"/>
              <a:t>will be readily available for market research </a:t>
            </a:r>
            <a:br>
              <a:rPr lang="en" sz="1900" b="0"/>
            </a:br>
            <a:endParaRPr sz="1900" b="0"/>
          </a:p>
          <a:p>
            <a:pPr marL="457200" lvl="0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Pricing Tool </a:t>
            </a:r>
            <a:r>
              <a:rPr lang="en" sz="1900" b="0"/>
              <a:t>will support IGE/IGCE development </a:t>
            </a:r>
            <a:endParaRPr sz="1900" b="0"/>
          </a:p>
        </p:txBody>
      </p:sp>
      <p:pic>
        <p:nvPicPr>
          <p:cNvPr id="398" name="Google Shape;398;p47"/>
          <p:cNvPicPr preferRelativeResize="0"/>
          <p:nvPr/>
        </p:nvPicPr>
        <p:blipFill rotWithShape="1">
          <a:blip r:embed="rId3">
            <a:alphaModFix/>
          </a:blip>
          <a:srcRect l="25676" t="10501" r="25812" b="1253"/>
          <a:stretch/>
        </p:blipFill>
        <p:spPr>
          <a:xfrm>
            <a:off x="264300" y="1404125"/>
            <a:ext cx="4435877" cy="36424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48"/>
          <p:cNvSpPr txBox="1">
            <a:spLocks noGrp="1"/>
          </p:cNvSpPr>
          <p:nvPr>
            <p:ph type="sldNum" idx="12"/>
          </p:nvPr>
        </p:nvSpPr>
        <p:spPr>
          <a:xfrm>
            <a:off x="8736300" y="5200642"/>
            <a:ext cx="324600" cy="34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sp>
        <p:nvSpPr>
          <p:cNvPr id="404" name="Google Shape;404;p48"/>
          <p:cNvSpPr txBox="1">
            <a:spLocks noGrp="1"/>
          </p:cNvSpPr>
          <p:nvPr>
            <p:ph type="body" idx="1"/>
          </p:nvPr>
        </p:nvSpPr>
        <p:spPr>
          <a:xfrm>
            <a:off x="707100" y="1384375"/>
            <a:ext cx="8029200" cy="37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2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Symphony is the web-based tool for</a:t>
            </a:r>
            <a:r>
              <a:rPr lang="en" sz="2200" b="0"/>
              <a:t> proposal management</a:t>
            </a:r>
            <a:r>
              <a:rPr lang="en" sz="2200"/>
              <a:t>, </a:t>
            </a:r>
            <a:r>
              <a:rPr lang="en" sz="2200" b="0"/>
              <a:t>preparation, and evaluation </a:t>
            </a:r>
            <a:endParaRPr sz="2200" b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b="0"/>
          </a:p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 b="0"/>
              <a:t>Allows for submission of multiple OASIS+ offers with the same, or as needed, different proposal information </a:t>
            </a:r>
            <a:endParaRPr sz="2200" b="0"/>
          </a:p>
          <a:p>
            <a:pPr marL="18288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b="0"/>
          </a:p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 b="0"/>
              <a:t>The tool helps to ensure your firm is proposing to the desired OASIS+ programs</a:t>
            </a:r>
            <a:br>
              <a:rPr lang="en" sz="2200"/>
            </a:br>
            <a:endParaRPr sz="2200"/>
          </a:p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 b="0"/>
              <a:t>Access to the tool is available now for </a:t>
            </a:r>
            <a:r>
              <a:rPr lang="en" sz="2200" b="0" u="sng">
                <a:solidFill>
                  <a:schemeClr val="hlink"/>
                </a:solidFill>
                <a:hlinkClick r:id="rId3"/>
              </a:rPr>
              <a:t>regist</a:t>
            </a:r>
            <a:r>
              <a:rPr lang="en" sz="2200" b="0" u="sng">
                <a:solidFill>
                  <a:schemeClr val="hlink"/>
                </a:solidFill>
                <a:hlinkClick r:id="rId3"/>
              </a:rPr>
              <a:t>ration</a:t>
            </a:r>
            <a:endParaRPr sz="2200" b="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0"/>
              <a:t> </a:t>
            </a:r>
            <a:endParaRPr sz="2200" b="0"/>
          </a:p>
        </p:txBody>
      </p:sp>
      <p:sp>
        <p:nvSpPr>
          <p:cNvPr id="405" name="Google Shape;405;p48"/>
          <p:cNvSpPr txBox="1">
            <a:spLocks noGrp="1"/>
          </p:cNvSpPr>
          <p:nvPr>
            <p:ph type="title"/>
          </p:nvPr>
        </p:nvSpPr>
        <p:spPr>
          <a:xfrm>
            <a:off x="566900" y="407563"/>
            <a:ext cx="81633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3400">
              <a:solidFill>
                <a:srgbClr val="003C7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3400">
                <a:solidFill>
                  <a:srgbClr val="0579BD"/>
                </a:solidFill>
              </a:rPr>
              <a:t>OASIS+ </a:t>
            </a:r>
            <a:r>
              <a:rPr lang="en" sz="3400"/>
              <a:t>Offer Submission System</a:t>
            </a:r>
            <a:endParaRPr sz="3400">
              <a:solidFill>
                <a:srgbClr val="003C7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49"/>
          <p:cNvSpPr txBox="1">
            <a:spLocks noGrp="1"/>
          </p:cNvSpPr>
          <p:nvPr>
            <p:ph type="title"/>
          </p:nvPr>
        </p:nvSpPr>
        <p:spPr>
          <a:xfrm>
            <a:off x="591750" y="95433"/>
            <a:ext cx="8138100" cy="853200"/>
          </a:xfrm>
          <a:prstGeom prst="rect">
            <a:avLst/>
          </a:prstGeom>
        </p:spPr>
        <p:txBody>
          <a:bodyPr spcFirstLastPara="1" wrap="square" lIns="71100" tIns="71100" rIns="71100" bIns="711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Links </a:t>
            </a:r>
            <a:endParaRPr/>
          </a:p>
        </p:txBody>
      </p:sp>
      <p:sp>
        <p:nvSpPr>
          <p:cNvPr id="412" name="Google Shape;412;p49"/>
          <p:cNvSpPr txBox="1">
            <a:spLocks noGrp="1"/>
          </p:cNvSpPr>
          <p:nvPr>
            <p:ph type="subTitle" idx="1"/>
          </p:nvPr>
        </p:nvSpPr>
        <p:spPr>
          <a:xfrm>
            <a:off x="707100" y="2595900"/>
            <a:ext cx="8022900" cy="29100"/>
          </a:xfrm>
          <a:prstGeom prst="rect">
            <a:avLst/>
          </a:prstGeom>
        </p:spPr>
        <p:txBody>
          <a:bodyPr spcFirstLastPara="1" wrap="square" lIns="71100" tIns="71100" rIns="71100" bIns="71100" anchor="ctr" anchorCtr="0">
            <a:noAutofit/>
          </a:bodyPr>
          <a:lstStyle/>
          <a:p>
            <a:pPr marL="355600" lvl="0" indent="-2794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900"/>
              <a:t>GSA Professional Services Twitter Handle:</a:t>
            </a:r>
            <a:r>
              <a:rPr lang="en" sz="1900" u="sng">
                <a:solidFill>
                  <a:schemeClr val="hlink"/>
                </a:solidFill>
                <a:hlinkClick r:id="rId3"/>
              </a:rPr>
              <a:t>@GSAProfServices</a:t>
            </a:r>
            <a:endParaRPr/>
          </a:p>
          <a:p>
            <a:pPr marL="3556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/>
          </a:p>
          <a:p>
            <a:pPr marL="355600" lvl="0" indent="-2730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900"/>
              <a:t>GSA Professional Services LinkedIn Page: </a:t>
            </a:r>
            <a:r>
              <a:rPr lang="en" sz="1900" u="sng">
                <a:solidFill>
                  <a:schemeClr val="hlink"/>
                </a:solidFill>
                <a:hlinkClick r:id="rId4"/>
              </a:rPr>
              <a:t>PSHC LinkedIn</a:t>
            </a:r>
            <a:r>
              <a:rPr lang="en" sz="1900"/>
              <a:t> </a:t>
            </a:r>
            <a:endParaRPr sz="1900"/>
          </a:p>
          <a:p>
            <a:pPr marL="3556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/>
          </a:p>
          <a:p>
            <a:pPr marL="355600" lvl="0" indent="-2730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900"/>
              <a:t>GSA Professional Services Interact Page: </a:t>
            </a:r>
            <a:r>
              <a:rPr lang="en" sz="1900" u="sng">
                <a:solidFill>
                  <a:schemeClr val="hlink"/>
                </a:solidFill>
                <a:hlinkClick r:id="rId5"/>
              </a:rPr>
              <a:t>GSA PS Interact</a:t>
            </a:r>
            <a:endParaRPr sz="1900"/>
          </a:p>
          <a:p>
            <a:pPr marL="3556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/>
          </a:p>
          <a:p>
            <a:pPr marL="355600" lvl="0" indent="-2730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900"/>
              <a:t>OASIS+ Multi Agency Contract Website: </a:t>
            </a:r>
            <a:r>
              <a:rPr lang="en" sz="1900" u="sng">
                <a:solidFill>
                  <a:schemeClr val="hlink"/>
                </a:solidFill>
                <a:hlinkClick r:id="rId6"/>
              </a:rPr>
              <a:t>OASIS+</a:t>
            </a:r>
            <a:endParaRPr sz="1900"/>
          </a:p>
          <a:p>
            <a:pPr marL="3556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/>
          </a:p>
          <a:p>
            <a:pPr marL="355600" lvl="0" indent="-2730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900"/>
              <a:t>Questions regarding OASIS+: </a:t>
            </a:r>
            <a:r>
              <a:rPr lang="en" sz="1900" u="sng">
                <a:solidFill>
                  <a:schemeClr val="hlink"/>
                </a:solidFill>
                <a:hlinkClick r:id="rId7"/>
              </a:rPr>
              <a:t> pshc-dev@gsa.gov</a:t>
            </a:r>
            <a:r>
              <a:rPr lang="en" sz="1900"/>
              <a:t>  </a:t>
            </a:r>
            <a:endParaRPr sz="1900"/>
          </a:p>
        </p:txBody>
      </p:sp>
      <p:sp>
        <p:nvSpPr>
          <p:cNvPr id="413" name="Google Shape;413;p49"/>
          <p:cNvSpPr txBox="1">
            <a:spLocks noGrp="1"/>
          </p:cNvSpPr>
          <p:nvPr>
            <p:ph type="sldNum" idx="12"/>
          </p:nvPr>
        </p:nvSpPr>
        <p:spPr>
          <a:xfrm>
            <a:off x="8816850" y="5241200"/>
            <a:ext cx="324600" cy="41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8"/>
          <p:cNvSpPr txBox="1">
            <a:spLocks noGrp="1"/>
          </p:cNvSpPr>
          <p:nvPr>
            <p:ph type="sldNum" idx="12"/>
          </p:nvPr>
        </p:nvSpPr>
        <p:spPr>
          <a:xfrm>
            <a:off x="8746050" y="5308367"/>
            <a:ext cx="324600" cy="34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pic>
        <p:nvPicPr>
          <p:cNvPr id="253" name="Google Shape;253;p38"/>
          <p:cNvPicPr preferRelativeResize="0"/>
          <p:nvPr/>
        </p:nvPicPr>
        <p:blipFill rotWithShape="1">
          <a:blip r:embed="rId3">
            <a:alphaModFix/>
          </a:blip>
          <a:srcRect l="35146" t="36510" r="34821" b="28093"/>
          <a:stretch/>
        </p:blipFill>
        <p:spPr>
          <a:xfrm>
            <a:off x="1461800" y="1607825"/>
            <a:ext cx="6220402" cy="3309550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38"/>
          <p:cNvSpPr txBox="1">
            <a:spLocks noGrp="1"/>
          </p:cNvSpPr>
          <p:nvPr>
            <p:ph type="title"/>
          </p:nvPr>
        </p:nvSpPr>
        <p:spPr>
          <a:xfrm>
            <a:off x="591758" y="208062"/>
            <a:ext cx="76023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solidFill>
                  <a:srgbClr val="0579BD"/>
                </a:solidFill>
              </a:rPr>
              <a:t>OASIS+</a:t>
            </a:r>
            <a:r>
              <a:rPr lang="en" sz="3400"/>
              <a:t> Contract Program</a:t>
            </a:r>
            <a:endParaRPr sz="3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9"/>
          <p:cNvSpPr/>
          <p:nvPr/>
        </p:nvSpPr>
        <p:spPr>
          <a:xfrm>
            <a:off x="6418376" y="4047850"/>
            <a:ext cx="1836000" cy="1190100"/>
          </a:xfrm>
          <a:prstGeom prst="rect">
            <a:avLst/>
          </a:prstGeom>
          <a:solidFill>
            <a:srgbClr val="EEEEEE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</p:txBody>
      </p:sp>
      <p:sp>
        <p:nvSpPr>
          <p:cNvPr id="260" name="Google Shape;260;p39"/>
          <p:cNvSpPr/>
          <p:nvPr/>
        </p:nvSpPr>
        <p:spPr>
          <a:xfrm>
            <a:off x="6457478" y="2767500"/>
            <a:ext cx="1836000" cy="1190100"/>
          </a:xfrm>
          <a:prstGeom prst="rect">
            <a:avLst/>
          </a:prstGeom>
          <a:solidFill>
            <a:srgbClr val="EEEEEE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</p:txBody>
      </p:sp>
      <p:sp>
        <p:nvSpPr>
          <p:cNvPr id="261" name="Google Shape;261;p39"/>
          <p:cNvSpPr txBox="1">
            <a:spLocks noGrp="1"/>
          </p:cNvSpPr>
          <p:nvPr>
            <p:ph type="title"/>
          </p:nvPr>
        </p:nvSpPr>
        <p:spPr>
          <a:xfrm>
            <a:off x="706450" y="138425"/>
            <a:ext cx="8138100" cy="85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579BD"/>
                </a:solidFill>
              </a:rPr>
              <a:t>OASIS+ </a:t>
            </a:r>
            <a:r>
              <a:rPr lang="en"/>
              <a:t>Unique Features (Draft RFP)</a:t>
            </a:r>
            <a:endParaRPr/>
          </a:p>
        </p:txBody>
      </p:sp>
      <p:sp>
        <p:nvSpPr>
          <p:cNvPr id="262" name="Google Shape;262;p39"/>
          <p:cNvSpPr/>
          <p:nvPr/>
        </p:nvSpPr>
        <p:spPr>
          <a:xfrm>
            <a:off x="679797" y="4047857"/>
            <a:ext cx="1836000" cy="1190100"/>
          </a:xfrm>
          <a:prstGeom prst="rect">
            <a:avLst/>
          </a:prstGeom>
          <a:solidFill>
            <a:srgbClr val="EEEEEE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</p:txBody>
      </p:sp>
      <p:sp>
        <p:nvSpPr>
          <p:cNvPr id="263" name="Google Shape;263;p39"/>
          <p:cNvSpPr/>
          <p:nvPr/>
        </p:nvSpPr>
        <p:spPr>
          <a:xfrm>
            <a:off x="2599320" y="4047857"/>
            <a:ext cx="1836000" cy="1190100"/>
          </a:xfrm>
          <a:prstGeom prst="rect">
            <a:avLst/>
          </a:prstGeom>
          <a:solidFill>
            <a:srgbClr val="EEEEEE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</p:txBody>
      </p:sp>
      <p:sp>
        <p:nvSpPr>
          <p:cNvPr id="264" name="Google Shape;264;p39"/>
          <p:cNvSpPr/>
          <p:nvPr/>
        </p:nvSpPr>
        <p:spPr>
          <a:xfrm>
            <a:off x="4518843" y="4047857"/>
            <a:ext cx="1836000" cy="1190100"/>
          </a:xfrm>
          <a:prstGeom prst="rect">
            <a:avLst/>
          </a:prstGeom>
          <a:solidFill>
            <a:srgbClr val="EEEEEE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</p:txBody>
      </p:sp>
      <p:sp>
        <p:nvSpPr>
          <p:cNvPr id="265" name="Google Shape;265;p39"/>
          <p:cNvSpPr/>
          <p:nvPr/>
        </p:nvSpPr>
        <p:spPr>
          <a:xfrm>
            <a:off x="679805" y="2749100"/>
            <a:ext cx="1836000" cy="1190100"/>
          </a:xfrm>
          <a:prstGeom prst="rect">
            <a:avLst/>
          </a:prstGeom>
          <a:solidFill>
            <a:srgbClr val="EEEEEE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</p:txBody>
      </p:sp>
      <p:sp>
        <p:nvSpPr>
          <p:cNvPr id="266" name="Google Shape;266;p39"/>
          <p:cNvSpPr/>
          <p:nvPr/>
        </p:nvSpPr>
        <p:spPr>
          <a:xfrm>
            <a:off x="2599328" y="2749100"/>
            <a:ext cx="1836000" cy="1190100"/>
          </a:xfrm>
          <a:prstGeom prst="rect">
            <a:avLst/>
          </a:prstGeom>
          <a:solidFill>
            <a:srgbClr val="EEEEEE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</p:txBody>
      </p:sp>
      <p:sp>
        <p:nvSpPr>
          <p:cNvPr id="267" name="Google Shape;267;p39"/>
          <p:cNvSpPr/>
          <p:nvPr/>
        </p:nvSpPr>
        <p:spPr>
          <a:xfrm>
            <a:off x="4518851" y="2749100"/>
            <a:ext cx="1836000" cy="1190100"/>
          </a:xfrm>
          <a:prstGeom prst="rect">
            <a:avLst/>
          </a:prstGeom>
          <a:solidFill>
            <a:srgbClr val="EEEEEE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</p:txBody>
      </p:sp>
      <p:sp>
        <p:nvSpPr>
          <p:cNvPr id="268" name="Google Shape;268;p39"/>
          <p:cNvSpPr/>
          <p:nvPr/>
        </p:nvSpPr>
        <p:spPr>
          <a:xfrm>
            <a:off x="2161250" y="1267275"/>
            <a:ext cx="4521600" cy="1310700"/>
          </a:xfrm>
          <a:prstGeom prst="rect">
            <a:avLst/>
          </a:prstGeom>
          <a:solidFill>
            <a:srgbClr val="EEEEEE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39"/>
          <p:cNvSpPr/>
          <p:nvPr/>
        </p:nvSpPr>
        <p:spPr>
          <a:xfrm>
            <a:off x="679800" y="2749100"/>
            <a:ext cx="140400" cy="1190100"/>
          </a:xfrm>
          <a:prstGeom prst="rect">
            <a:avLst/>
          </a:prstGeom>
          <a:solidFill>
            <a:srgbClr val="003C7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00583E"/>
              </a:solidFill>
            </a:endParaRPr>
          </a:p>
        </p:txBody>
      </p:sp>
      <p:sp>
        <p:nvSpPr>
          <p:cNvPr id="270" name="Google Shape;270;p39"/>
          <p:cNvSpPr/>
          <p:nvPr/>
        </p:nvSpPr>
        <p:spPr>
          <a:xfrm>
            <a:off x="2599326" y="2749100"/>
            <a:ext cx="140400" cy="1190100"/>
          </a:xfrm>
          <a:prstGeom prst="rect">
            <a:avLst/>
          </a:prstGeom>
          <a:solidFill>
            <a:srgbClr val="0579BD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00583E"/>
              </a:solidFill>
            </a:endParaRPr>
          </a:p>
        </p:txBody>
      </p:sp>
      <p:sp>
        <p:nvSpPr>
          <p:cNvPr id="271" name="Google Shape;271;p39"/>
          <p:cNvSpPr/>
          <p:nvPr/>
        </p:nvSpPr>
        <p:spPr>
          <a:xfrm>
            <a:off x="679800" y="4047857"/>
            <a:ext cx="140400" cy="1190100"/>
          </a:xfrm>
          <a:prstGeom prst="rect">
            <a:avLst/>
          </a:prstGeom>
          <a:solidFill>
            <a:srgbClr val="0579BD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00583E"/>
              </a:solidFill>
            </a:endParaRPr>
          </a:p>
        </p:txBody>
      </p:sp>
      <p:sp>
        <p:nvSpPr>
          <p:cNvPr id="272" name="Google Shape;272;p39"/>
          <p:cNvSpPr/>
          <p:nvPr/>
        </p:nvSpPr>
        <p:spPr>
          <a:xfrm>
            <a:off x="4518851" y="4047857"/>
            <a:ext cx="140400" cy="1190100"/>
          </a:xfrm>
          <a:prstGeom prst="rect">
            <a:avLst/>
          </a:prstGeom>
          <a:solidFill>
            <a:srgbClr val="0579BD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00583E"/>
              </a:solidFill>
            </a:endParaRPr>
          </a:p>
        </p:txBody>
      </p:sp>
      <p:sp>
        <p:nvSpPr>
          <p:cNvPr id="273" name="Google Shape;273;p39"/>
          <p:cNvSpPr/>
          <p:nvPr/>
        </p:nvSpPr>
        <p:spPr>
          <a:xfrm>
            <a:off x="2599326" y="4047857"/>
            <a:ext cx="140400" cy="1190100"/>
          </a:xfrm>
          <a:prstGeom prst="rect">
            <a:avLst/>
          </a:prstGeom>
          <a:solidFill>
            <a:srgbClr val="003C7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00583E"/>
              </a:solidFill>
            </a:endParaRPr>
          </a:p>
        </p:txBody>
      </p:sp>
      <p:sp>
        <p:nvSpPr>
          <p:cNvPr id="274" name="Google Shape;274;p39"/>
          <p:cNvSpPr/>
          <p:nvPr/>
        </p:nvSpPr>
        <p:spPr>
          <a:xfrm>
            <a:off x="4518851" y="2749100"/>
            <a:ext cx="140400" cy="1190100"/>
          </a:xfrm>
          <a:prstGeom prst="rect">
            <a:avLst/>
          </a:prstGeom>
          <a:solidFill>
            <a:srgbClr val="003C7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00583E"/>
              </a:solidFill>
            </a:endParaRPr>
          </a:p>
        </p:txBody>
      </p:sp>
      <p:sp>
        <p:nvSpPr>
          <p:cNvPr id="275" name="Google Shape;275;p39"/>
          <p:cNvSpPr txBox="1"/>
          <p:nvPr/>
        </p:nvSpPr>
        <p:spPr>
          <a:xfrm>
            <a:off x="875000" y="2848400"/>
            <a:ext cx="1578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Flexible Domain-based structure</a:t>
            </a:r>
            <a:endParaRPr b="1"/>
          </a:p>
        </p:txBody>
      </p:sp>
      <p:sp>
        <p:nvSpPr>
          <p:cNvPr id="276" name="Google Shape;276;p39"/>
          <p:cNvSpPr txBox="1"/>
          <p:nvPr/>
        </p:nvSpPr>
        <p:spPr>
          <a:xfrm>
            <a:off x="2780623" y="2779203"/>
            <a:ext cx="15786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Industrial base of highly qualified contractors</a:t>
            </a:r>
            <a:endParaRPr b="1"/>
          </a:p>
        </p:txBody>
      </p:sp>
      <p:sp>
        <p:nvSpPr>
          <p:cNvPr id="277" name="Google Shape;277;p39"/>
          <p:cNvSpPr txBox="1"/>
          <p:nvPr/>
        </p:nvSpPr>
        <p:spPr>
          <a:xfrm>
            <a:off x="4659250" y="2772200"/>
            <a:ext cx="16329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Global access to commercial &amp; non-commercial services</a:t>
            </a:r>
            <a:endParaRPr b="1"/>
          </a:p>
        </p:txBody>
      </p:sp>
      <p:sp>
        <p:nvSpPr>
          <p:cNvPr id="278" name="Google Shape;278;p39"/>
          <p:cNvSpPr txBox="1"/>
          <p:nvPr/>
        </p:nvSpPr>
        <p:spPr>
          <a:xfrm>
            <a:off x="6593275" y="2751900"/>
            <a:ext cx="1632900" cy="9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No evaluation of price at the contract level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/>
              <a:t>(use of 876 Authority)</a:t>
            </a:r>
            <a:endParaRPr sz="900" b="1"/>
          </a:p>
        </p:txBody>
      </p:sp>
      <p:sp>
        <p:nvSpPr>
          <p:cNvPr id="279" name="Google Shape;279;p39"/>
          <p:cNvSpPr txBox="1"/>
          <p:nvPr/>
        </p:nvSpPr>
        <p:spPr>
          <a:xfrm>
            <a:off x="820489" y="4052365"/>
            <a:ext cx="16953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No contract ceiling &amp; no cap on number of awards</a:t>
            </a:r>
            <a:endParaRPr b="1"/>
          </a:p>
        </p:txBody>
      </p:sp>
      <p:sp>
        <p:nvSpPr>
          <p:cNvPr id="280" name="Google Shape;280;p39"/>
          <p:cNvSpPr txBox="1"/>
          <p:nvPr/>
        </p:nvSpPr>
        <p:spPr>
          <a:xfrm>
            <a:off x="6558775" y="4077350"/>
            <a:ext cx="17298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Technology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based ordering 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&amp; market research tools</a:t>
            </a:r>
            <a:endParaRPr b="1"/>
          </a:p>
        </p:txBody>
      </p:sp>
      <p:grpSp>
        <p:nvGrpSpPr>
          <p:cNvPr id="281" name="Google Shape;281;p39"/>
          <p:cNvGrpSpPr/>
          <p:nvPr/>
        </p:nvGrpSpPr>
        <p:grpSpPr>
          <a:xfrm>
            <a:off x="2185654" y="1267275"/>
            <a:ext cx="4472896" cy="1310700"/>
            <a:chOff x="2292829" y="4119025"/>
            <a:chExt cx="4472896" cy="1310700"/>
          </a:xfrm>
        </p:grpSpPr>
        <p:sp>
          <p:nvSpPr>
            <p:cNvPr id="282" name="Google Shape;282;p39"/>
            <p:cNvSpPr/>
            <p:nvPr/>
          </p:nvSpPr>
          <p:spPr>
            <a:xfrm>
              <a:off x="2292829" y="4119025"/>
              <a:ext cx="186300" cy="1310700"/>
            </a:xfrm>
            <a:prstGeom prst="rect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583E"/>
                </a:solidFill>
              </a:endParaRPr>
            </a:p>
          </p:txBody>
        </p:sp>
        <p:sp>
          <p:nvSpPr>
            <p:cNvPr id="283" name="Google Shape;283;p39"/>
            <p:cNvSpPr txBox="1"/>
            <p:nvPr/>
          </p:nvSpPr>
          <p:spPr>
            <a:xfrm>
              <a:off x="2452925" y="4135600"/>
              <a:ext cx="4312800" cy="101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/>
                <a:t>Streamlined IDIQ</a:t>
              </a:r>
              <a:endParaRPr sz="1800" b="1"/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/>
                <a:t>Ordering Environment </a:t>
              </a:r>
              <a:endParaRPr sz="1800" b="1"/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/>
                <a:t>thru 6 contract programs </a:t>
              </a:r>
              <a:endParaRPr sz="1300" b="1"/>
            </a:p>
          </p:txBody>
        </p:sp>
      </p:grpSp>
      <p:sp>
        <p:nvSpPr>
          <p:cNvPr id="284" name="Google Shape;284;p39"/>
          <p:cNvSpPr txBox="1">
            <a:spLocks noGrp="1"/>
          </p:cNvSpPr>
          <p:nvPr>
            <p:ph type="sldNum" idx="12"/>
          </p:nvPr>
        </p:nvSpPr>
        <p:spPr>
          <a:xfrm>
            <a:off x="8725863" y="5204125"/>
            <a:ext cx="324600" cy="41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3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285" name="Google Shape;285;p39"/>
          <p:cNvSpPr/>
          <p:nvPr/>
        </p:nvSpPr>
        <p:spPr>
          <a:xfrm>
            <a:off x="6418376" y="4047850"/>
            <a:ext cx="140400" cy="1190100"/>
          </a:xfrm>
          <a:prstGeom prst="rect">
            <a:avLst/>
          </a:prstGeom>
          <a:solidFill>
            <a:srgbClr val="003C7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00583E"/>
              </a:solidFill>
            </a:endParaRPr>
          </a:p>
        </p:txBody>
      </p:sp>
      <p:sp>
        <p:nvSpPr>
          <p:cNvPr id="286" name="Google Shape;286;p39"/>
          <p:cNvSpPr txBox="1"/>
          <p:nvPr/>
        </p:nvSpPr>
        <p:spPr>
          <a:xfrm>
            <a:off x="2788425" y="4083875"/>
            <a:ext cx="15786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10-year consecutive coterminous ordering period</a:t>
            </a:r>
            <a:endParaRPr b="1"/>
          </a:p>
        </p:txBody>
      </p:sp>
      <p:sp>
        <p:nvSpPr>
          <p:cNvPr id="287" name="Google Shape;287;p39"/>
          <p:cNvSpPr txBox="1"/>
          <p:nvPr/>
        </p:nvSpPr>
        <p:spPr>
          <a:xfrm>
            <a:off x="6418373" y="4812679"/>
            <a:ext cx="18360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 b="1"/>
          </a:p>
        </p:txBody>
      </p:sp>
      <p:sp>
        <p:nvSpPr>
          <p:cNvPr id="288" name="Google Shape;288;p39"/>
          <p:cNvSpPr/>
          <p:nvPr/>
        </p:nvSpPr>
        <p:spPr>
          <a:xfrm>
            <a:off x="6418376" y="2767513"/>
            <a:ext cx="140400" cy="1190100"/>
          </a:xfrm>
          <a:prstGeom prst="rect">
            <a:avLst/>
          </a:prstGeom>
          <a:solidFill>
            <a:srgbClr val="0579BD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00583E"/>
              </a:solidFill>
            </a:endParaRPr>
          </a:p>
        </p:txBody>
      </p:sp>
      <p:sp>
        <p:nvSpPr>
          <p:cNvPr id="289" name="Google Shape;289;p39"/>
          <p:cNvSpPr txBox="1"/>
          <p:nvPr/>
        </p:nvSpPr>
        <p:spPr>
          <a:xfrm>
            <a:off x="4713535" y="4052365"/>
            <a:ext cx="15786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Open on-ramping after initial awards</a:t>
            </a:r>
            <a:endParaRPr b="1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40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/>
              <a:t>4</a:t>
            </a:fld>
            <a:endParaRPr sz="1000"/>
          </a:p>
        </p:txBody>
      </p:sp>
      <p:pic>
        <p:nvPicPr>
          <p:cNvPr id="295" name="Google Shape;295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615750" cy="5384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41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/>
              <a:t>5</a:t>
            </a:fld>
            <a:endParaRPr sz="1000"/>
          </a:p>
        </p:txBody>
      </p:sp>
      <p:pic>
        <p:nvPicPr>
          <p:cNvPr id="301" name="Google Shape;301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615750" cy="5384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42"/>
          <p:cNvSpPr txBox="1">
            <a:spLocks noGrp="1"/>
          </p:cNvSpPr>
          <p:nvPr>
            <p:ph type="title"/>
          </p:nvPr>
        </p:nvSpPr>
        <p:spPr>
          <a:xfrm>
            <a:off x="591750" y="300396"/>
            <a:ext cx="8138100" cy="711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solidFill>
                  <a:srgbClr val="0579BD"/>
                </a:solidFill>
              </a:rPr>
              <a:t>OASIS+</a:t>
            </a:r>
            <a:r>
              <a:rPr lang="en" sz="3400"/>
              <a:t> Milestones</a:t>
            </a:r>
            <a:endParaRPr sz="3400"/>
          </a:p>
        </p:txBody>
      </p:sp>
      <p:sp>
        <p:nvSpPr>
          <p:cNvPr id="307" name="Google Shape;307;p42"/>
          <p:cNvSpPr txBox="1">
            <a:spLocks noGrp="1"/>
          </p:cNvSpPr>
          <p:nvPr>
            <p:ph type="sldNum" idx="12"/>
          </p:nvPr>
        </p:nvSpPr>
        <p:spPr>
          <a:xfrm>
            <a:off x="8729850" y="5288142"/>
            <a:ext cx="324600" cy="34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308" name="Google Shape;308;p42"/>
          <p:cNvSpPr/>
          <p:nvPr/>
        </p:nvSpPr>
        <p:spPr>
          <a:xfrm>
            <a:off x="330500" y="1965960"/>
            <a:ext cx="1536300" cy="557700"/>
          </a:xfrm>
          <a:prstGeom prst="wedgeRoundRectCallout">
            <a:avLst>
              <a:gd name="adj1" fmla="val -9145"/>
              <a:gd name="adj2" fmla="val 83895"/>
              <a:gd name="adj3" fmla="val 0"/>
            </a:avLst>
          </a:pr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Market Research</a:t>
            </a:r>
            <a:endParaRPr sz="11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309" name="Google Shape;309;p42"/>
          <p:cNvSpPr/>
          <p:nvPr/>
        </p:nvSpPr>
        <p:spPr>
          <a:xfrm rot="10800000">
            <a:off x="2081225" y="3983900"/>
            <a:ext cx="1445400" cy="557700"/>
          </a:xfrm>
          <a:prstGeom prst="wedgeRoundRectCallout">
            <a:avLst>
              <a:gd name="adj1" fmla="val -26434"/>
              <a:gd name="adj2" fmla="val 84728"/>
              <a:gd name="adj3" fmla="val 0"/>
            </a:avLst>
          </a:pr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310" name="Google Shape;310;p42"/>
          <p:cNvSpPr/>
          <p:nvPr/>
        </p:nvSpPr>
        <p:spPr>
          <a:xfrm flipH="1">
            <a:off x="2280475" y="1965960"/>
            <a:ext cx="1536300" cy="557700"/>
          </a:xfrm>
          <a:prstGeom prst="wedgeRoundRectCallout">
            <a:avLst>
              <a:gd name="adj1" fmla="val -98845"/>
              <a:gd name="adj2" fmla="val 101044"/>
              <a:gd name="adj3" fmla="val 0"/>
            </a:avLst>
          </a:prstGeom>
          <a:solidFill>
            <a:srgbClr val="CCCCCC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Issue Draft </a:t>
            </a:r>
            <a:endParaRPr sz="11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RFP 1 (Q1)</a:t>
            </a:r>
            <a:endParaRPr sz="11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311" name="Google Shape;311;p42"/>
          <p:cNvSpPr/>
          <p:nvPr/>
        </p:nvSpPr>
        <p:spPr>
          <a:xfrm flipH="1">
            <a:off x="5557075" y="1965960"/>
            <a:ext cx="1536300" cy="557700"/>
          </a:xfrm>
          <a:prstGeom prst="wedgeRoundRectCallout">
            <a:avLst>
              <a:gd name="adj1" fmla="val 37561"/>
              <a:gd name="adj2" fmla="val 123261"/>
              <a:gd name="adj3" fmla="val 0"/>
            </a:avLst>
          </a:prstGeom>
          <a:solidFill>
            <a:srgbClr val="003C7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Awards Begin to be Announced</a:t>
            </a:r>
            <a:endParaRPr sz="11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312" name="Google Shape;312;p42"/>
          <p:cNvSpPr/>
          <p:nvPr/>
        </p:nvSpPr>
        <p:spPr>
          <a:xfrm flipH="1">
            <a:off x="7126975" y="1965960"/>
            <a:ext cx="1719000" cy="557700"/>
          </a:xfrm>
          <a:prstGeom prst="wedgeRoundRectCallout">
            <a:avLst>
              <a:gd name="adj1" fmla="val 42771"/>
              <a:gd name="adj2" fmla="val 95123"/>
              <a:gd name="adj3" fmla="val 0"/>
            </a:avLst>
          </a:prstGeom>
          <a:solidFill>
            <a:srgbClr val="003C7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OASIS UR Ordering Period Ends (Q4)</a:t>
            </a:r>
            <a:endParaRPr sz="11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313" name="Google Shape;313;p42"/>
          <p:cNvSpPr/>
          <p:nvPr/>
        </p:nvSpPr>
        <p:spPr>
          <a:xfrm rot="10800000">
            <a:off x="481025" y="3983900"/>
            <a:ext cx="1501200" cy="557700"/>
          </a:xfrm>
          <a:prstGeom prst="wedgeRoundRectCallout">
            <a:avLst>
              <a:gd name="adj1" fmla="val -23043"/>
              <a:gd name="adj2" fmla="val 87284"/>
              <a:gd name="adj3" fmla="val 0"/>
            </a:avLst>
          </a:pr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42"/>
          <p:cNvSpPr txBox="1"/>
          <p:nvPr/>
        </p:nvSpPr>
        <p:spPr>
          <a:xfrm>
            <a:off x="512175" y="4001150"/>
            <a:ext cx="14454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Acquisition Planning</a:t>
            </a:r>
            <a:endParaRPr sz="11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315" name="Google Shape;315;p42"/>
          <p:cNvSpPr txBox="1"/>
          <p:nvPr/>
        </p:nvSpPr>
        <p:spPr>
          <a:xfrm>
            <a:off x="2081225" y="4085750"/>
            <a:ext cx="14454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Draft RFP Phase</a:t>
            </a:r>
            <a:endParaRPr sz="11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316" name="Google Shape;316;p42"/>
          <p:cNvSpPr/>
          <p:nvPr/>
        </p:nvSpPr>
        <p:spPr>
          <a:xfrm rot="10800000">
            <a:off x="3880675" y="3983900"/>
            <a:ext cx="1536300" cy="557700"/>
          </a:xfrm>
          <a:prstGeom prst="wedgeRoundRectCallout">
            <a:avLst>
              <a:gd name="adj1" fmla="val -18877"/>
              <a:gd name="adj2" fmla="val 112677"/>
              <a:gd name="adj3" fmla="val 0"/>
            </a:avLst>
          </a:prstGeom>
          <a:solidFill>
            <a:srgbClr val="003C7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317" name="Google Shape;317;p42"/>
          <p:cNvSpPr txBox="1"/>
          <p:nvPr/>
        </p:nvSpPr>
        <p:spPr>
          <a:xfrm>
            <a:off x="3941175" y="4001150"/>
            <a:ext cx="14454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Issue Final RFP (Q3)</a:t>
            </a:r>
            <a:endParaRPr sz="11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318" name="Google Shape;318;p42"/>
          <p:cNvSpPr/>
          <p:nvPr/>
        </p:nvSpPr>
        <p:spPr>
          <a:xfrm rot="10800000">
            <a:off x="5542075" y="3983900"/>
            <a:ext cx="1627500" cy="557700"/>
          </a:xfrm>
          <a:prstGeom prst="wedgeRoundRectCallout">
            <a:avLst>
              <a:gd name="adj1" fmla="val -24065"/>
              <a:gd name="adj2" fmla="val 112677"/>
              <a:gd name="adj3" fmla="val 0"/>
            </a:avLst>
          </a:prstGeom>
          <a:solidFill>
            <a:srgbClr val="003C7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319" name="Google Shape;319;p42"/>
          <p:cNvSpPr txBox="1"/>
          <p:nvPr/>
        </p:nvSpPr>
        <p:spPr>
          <a:xfrm>
            <a:off x="5541375" y="4001150"/>
            <a:ext cx="16275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Final Awards Made &amp; NTPs Issued</a:t>
            </a:r>
            <a:endParaRPr sz="11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320" name="Google Shape;320;p42"/>
          <p:cNvSpPr/>
          <p:nvPr/>
        </p:nvSpPr>
        <p:spPr>
          <a:xfrm rot="10800000" flipH="1">
            <a:off x="7294675" y="3983900"/>
            <a:ext cx="1627500" cy="557700"/>
          </a:xfrm>
          <a:prstGeom prst="wedgeRoundRectCallout">
            <a:avLst>
              <a:gd name="adj1" fmla="val -25266"/>
              <a:gd name="adj2" fmla="val 106083"/>
              <a:gd name="adj3" fmla="val 0"/>
            </a:avLst>
          </a:prstGeom>
          <a:solidFill>
            <a:srgbClr val="003C7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321" name="Google Shape;321;p42"/>
          <p:cNvSpPr txBox="1"/>
          <p:nvPr/>
        </p:nvSpPr>
        <p:spPr>
          <a:xfrm>
            <a:off x="7294675" y="3916400"/>
            <a:ext cx="16275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OASIS SB &amp; 8(a) Ordering Period Ends (Q1)</a:t>
            </a:r>
            <a:endParaRPr sz="11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cxnSp>
        <p:nvCxnSpPr>
          <p:cNvPr id="322" name="Google Shape;322;p42"/>
          <p:cNvCxnSpPr/>
          <p:nvPr/>
        </p:nvCxnSpPr>
        <p:spPr>
          <a:xfrm rot="10800000" flipH="1">
            <a:off x="242600" y="3089214"/>
            <a:ext cx="1269000" cy="192900"/>
          </a:xfrm>
          <a:prstGeom prst="straightConnector1">
            <a:avLst/>
          </a:prstGeom>
          <a:noFill/>
          <a:ln w="38100" cap="flat" cmpd="sng">
            <a:solidFill>
              <a:srgbClr val="003C7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3" name="Google Shape;323;p42"/>
          <p:cNvCxnSpPr/>
          <p:nvPr/>
        </p:nvCxnSpPr>
        <p:spPr>
          <a:xfrm rot="10800000" flipH="1">
            <a:off x="2857575" y="3114000"/>
            <a:ext cx="1395900" cy="206400"/>
          </a:xfrm>
          <a:prstGeom prst="straightConnector1">
            <a:avLst/>
          </a:prstGeom>
          <a:noFill/>
          <a:ln w="38100" cap="flat" cmpd="sng">
            <a:solidFill>
              <a:srgbClr val="003C7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4" name="Google Shape;324;p42"/>
          <p:cNvCxnSpPr/>
          <p:nvPr/>
        </p:nvCxnSpPr>
        <p:spPr>
          <a:xfrm>
            <a:off x="1503225" y="3089275"/>
            <a:ext cx="1380000" cy="228600"/>
          </a:xfrm>
          <a:prstGeom prst="straightConnector1">
            <a:avLst/>
          </a:prstGeom>
          <a:noFill/>
          <a:ln w="38100" cap="flat" cmpd="sng">
            <a:solidFill>
              <a:srgbClr val="003C7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5" name="Google Shape;325;p42"/>
          <p:cNvCxnSpPr/>
          <p:nvPr/>
        </p:nvCxnSpPr>
        <p:spPr>
          <a:xfrm>
            <a:off x="4294650" y="3097550"/>
            <a:ext cx="1560600" cy="220500"/>
          </a:xfrm>
          <a:prstGeom prst="straightConnector1">
            <a:avLst/>
          </a:prstGeom>
          <a:noFill/>
          <a:ln w="38100" cap="flat" cmpd="sng">
            <a:solidFill>
              <a:srgbClr val="003C7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6" name="Google Shape;326;p42"/>
          <p:cNvCxnSpPr/>
          <p:nvPr/>
        </p:nvCxnSpPr>
        <p:spPr>
          <a:xfrm rot="10800000" flipH="1">
            <a:off x="5846625" y="3089275"/>
            <a:ext cx="1569900" cy="228600"/>
          </a:xfrm>
          <a:prstGeom prst="straightConnector1">
            <a:avLst/>
          </a:prstGeom>
          <a:noFill/>
          <a:ln w="38100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7" name="Google Shape;327;p42"/>
          <p:cNvCxnSpPr>
            <a:endCxn id="328" idx="3"/>
          </p:cNvCxnSpPr>
          <p:nvPr/>
        </p:nvCxnSpPr>
        <p:spPr>
          <a:xfrm>
            <a:off x="7408251" y="3089214"/>
            <a:ext cx="1429200" cy="192900"/>
          </a:xfrm>
          <a:prstGeom prst="straightConnector1">
            <a:avLst/>
          </a:prstGeom>
          <a:noFill/>
          <a:ln w="38100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29" name="Google Shape;329;p42"/>
          <p:cNvSpPr/>
          <p:nvPr/>
        </p:nvSpPr>
        <p:spPr>
          <a:xfrm>
            <a:off x="1428900" y="2990175"/>
            <a:ext cx="214800" cy="192900"/>
          </a:xfrm>
          <a:prstGeom prst="ellipse">
            <a:avLst/>
          </a:prstGeom>
          <a:solidFill>
            <a:schemeClr val="dk1"/>
          </a:solidFill>
          <a:ln w="38100" cap="flat" cmpd="sng">
            <a:solidFill>
              <a:srgbClr val="003C7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42"/>
          <p:cNvSpPr/>
          <p:nvPr/>
        </p:nvSpPr>
        <p:spPr>
          <a:xfrm>
            <a:off x="2724300" y="3218775"/>
            <a:ext cx="214800" cy="192900"/>
          </a:xfrm>
          <a:prstGeom prst="ellipse">
            <a:avLst/>
          </a:prstGeom>
          <a:solidFill>
            <a:schemeClr val="dk1"/>
          </a:solidFill>
          <a:ln w="38100" cap="flat" cmpd="sng">
            <a:solidFill>
              <a:srgbClr val="003C7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42"/>
          <p:cNvSpPr/>
          <p:nvPr/>
        </p:nvSpPr>
        <p:spPr>
          <a:xfrm>
            <a:off x="4172100" y="2990175"/>
            <a:ext cx="214800" cy="192900"/>
          </a:xfrm>
          <a:prstGeom prst="ellipse">
            <a:avLst/>
          </a:prstGeom>
          <a:solidFill>
            <a:schemeClr val="dk1"/>
          </a:solidFill>
          <a:ln w="38100" cap="flat" cmpd="sng">
            <a:solidFill>
              <a:srgbClr val="003C7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42"/>
          <p:cNvSpPr/>
          <p:nvPr/>
        </p:nvSpPr>
        <p:spPr>
          <a:xfrm>
            <a:off x="7296300" y="2990175"/>
            <a:ext cx="214800" cy="192900"/>
          </a:xfrm>
          <a:prstGeom prst="ellipse">
            <a:avLst/>
          </a:prstGeom>
          <a:solidFill>
            <a:schemeClr val="dk1"/>
          </a:solidFill>
          <a:ln w="3810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42"/>
          <p:cNvSpPr/>
          <p:nvPr/>
        </p:nvSpPr>
        <p:spPr>
          <a:xfrm>
            <a:off x="5772300" y="3218775"/>
            <a:ext cx="214800" cy="192900"/>
          </a:xfrm>
          <a:prstGeom prst="ellipse">
            <a:avLst/>
          </a:prstGeom>
          <a:solidFill>
            <a:schemeClr val="dk1"/>
          </a:solidFill>
          <a:ln w="3810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42"/>
          <p:cNvSpPr/>
          <p:nvPr/>
        </p:nvSpPr>
        <p:spPr>
          <a:xfrm flipH="1">
            <a:off x="3956875" y="1965960"/>
            <a:ext cx="1536300" cy="557700"/>
          </a:xfrm>
          <a:prstGeom prst="wedgeRoundRectCallout">
            <a:avLst>
              <a:gd name="adj1" fmla="val -6929"/>
              <a:gd name="adj2" fmla="val 118843"/>
              <a:gd name="adj3" fmla="val 0"/>
            </a:avLst>
          </a:pr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Issue Draft</a:t>
            </a:r>
            <a:endParaRPr sz="11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RFP 2 (Q2)</a:t>
            </a:r>
            <a:endParaRPr sz="11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335" name="Google Shape;335;p42"/>
          <p:cNvSpPr txBox="1"/>
          <p:nvPr/>
        </p:nvSpPr>
        <p:spPr>
          <a:xfrm>
            <a:off x="1218675" y="2706624"/>
            <a:ext cx="685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003C71"/>
                </a:solidFill>
                <a:latin typeface="Roboto Mono"/>
                <a:ea typeface="Roboto Mono"/>
                <a:cs typeface="Roboto Mono"/>
                <a:sym typeface="Roboto Mono"/>
              </a:rPr>
              <a:t>FY21</a:t>
            </a:r>
            <a:endParaRPr sz="1200" b="1">
              <a:solidFill>
                <a:srgbClr val="003C7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336" name="Google Shape;336;p42"/>
          <p:cNvSpPr txBox="1"/>
          <p:nvPr/>
        </p:nvSpPr>
        <p:spPr>
          <a:xfrm>
            <a:off x="2560225" y="3282125"/>
            <a:ext cx="685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003C71"/>
                </a:solidFill>
                <a:latin typeface="Roboto Mono"/>
                <a:ea typeface="Roboto Mono"/>
                <a:cs typeface="Roboto Mono"/>
                <a:sym typeface="Roboto Mono"/>
              </a:rPr>
              <a:t>FY22</a:t>
            </a:r>
            <a:endParaRPr sz="1200" b="1">
              <a:solidFill>
                <a:srgbClr val="003C7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337" name="Google Shape;337;p42"/>
          <p:cNvSpPr txBox="1"/>
          <p:nvPr/>
        </p:nvSpPr>
        <p:spPr>
          <a:xfrm>
            <a:off x="3931920" y="2706624"/>
            <a:ext cx="685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003C71"/>
                </a:solidFill>
                <a:latin typeface="Roboto Mono"/>
                <a:ea typeface="Roboto Mono"/>
                <a:cs typeface="Roboto Mono"/>
                <a:sym typeface="Roboto Mono"/>
              </a:rPr>
              <a:t>FY23</a:t>
            </a:r>
            <a:endParaRPr sz="1200" b="1">
              <a:solidFill>
                <a:srgbClr val="003C7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338" name="Google Shape;338;p42"/>
          <p:cNvSpPr txBox="1"/>
          <p:nvPr/>
        </p:nvSpPr>
        <p:spPr>
          <a:xfrm>
            <a:off x="5562075" y="3376800"/>
            <a:ext cx="685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CCCCCC"/>
                </a:solidFill>
                <a:latin typeface="Roboto Mono"/>
                <a:ea typeface="Roboto Mono"/>
                <a:cs typeface="Roboto Mono"/>
                <a:sym typeface="Roboto Mono"/>
              </a:rPr>
              <a:t>FY24</a:t>
            </a:r>
            <a:endParaRPr sz="1200" b="1">
              <a:solidFill>
                <a:srgbClr val="CCCCCC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339" name="Google Shape;339;p42"/>
          <p:cNvSpPr txBox="1"/>
          <p:nvPr/>
        </p:nvSpPr>
        <p:spPr>
          <a:xfrm>
            <a:off x="7086075" y="2706624"/>
            <a:ext cx="685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CCCCCC"/>
                </a:solidFill>
                <a:latin typeface="Roboto Mono"/>
                <a:ea typeface="Roboto Mono"/>
                <a:cs typeface="Roboto Mono"/>
                <a:sym typeface="Roboto Mono"/>
              </a:rPr>
              <a:t>FY25</a:t>
            </a:r>
            <a:endParaRPr sz="1200" b="1">
              <a:solidFill>
                <a:srgbClr val="CCCCCC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43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chemeClr val="lt1"/>
                </a:solidFill>
              </a:rPr>
              <a:t>7</a:t>
            </a:fld>
            <a:endParaRPr sz="1000">
              <a:solidFill>
                <a:schemeClr val="lt1"/>
              </a:solidFill>
            </a:endParaRPr>
          </a:p>
        </p:txBody>
      </p:sp>
      <p:pic>
        <p:nvPicPr>
          <p:cNvPr id="345" name="Google Shape;345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0225" y="46225"/>
            <a:ext cx="7259256" cy="541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44"/>
          <p:cNvSpPr txBox="1">
            <a:spLocks noGrp="1"/>
          </p:cNvSpPr>
          <p:nvPr>
            <p:ph type="sldNum" idx="12"/>
          </p:nvPr>
        </p:nvSpPr>
        <p:spPr>
          <a:xfrm>
            <a:off x="8739300" y="5267917"/>
            <a:ext cx="324600" cy="34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351" name="Google Shape;351;p44"/>
          <p:cNvSpPr txBox="1">
            <a:spLocks noGrp="1"/>
          </p:cNvSpPr>
          <p:nvPr>
            <p:ph type="body" idx="1"/>
          </p:nvPr>
        </p:nvSpPr>
        <p:spPr>
          <a:xfrm>
            <a:off x="0" y="1136975"/>
            <a:ext cx="8739300" cy="427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1435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Over 2,200 questions and 680 survey responses received in response to Draft RFP; currently under review</a:t>
            </a:r>
            <a:endParaRPr sz="2000"/>
          </a:p>
          <a:p>
            <a:pPr marL="914400" lvl="0" indent="-355600" algn="l" rtl="0">
              <a:spcBef>
                <a:spcPts val="100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Top areas for consideration of feedback/clarification:</a:t>
            </a:r>
            <a:endParaRPr sz="2000"/>
          </a:p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endParaRPr sz="2000"/>
          </a:p>
          <a:p>
            <a:pPr marL="914400" lvl="0" indent="-355600" algn="l" rtl="0">
              <a:spcBef>
                <a:spcPts val="30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RFP requirements and language revisions being made to address feedback and clarify complex areas</a:t>
            </a:r>
            <a:endParaRPr sz="2000"/>
          </a:p>
          <a:p>
            <a:pPr marL="914400" lvl="0" indent="-355600" algn="l" rtl="0">
              <a:spcBef>
                <a:spcPts val="100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Responses posted via SAM.gov, Interact, and Symphony</a:t>
            </a:r>
            <a:endParaRPr sz="2000"/>
          </a:p>
          <a:p>
            <a:pPr marL="0" lvl="0" indent="0" algn="l" rtl="0">
              <a:spcBef>
                <a:spcPts val="1000"/>
              </a:spcBef>
              <a:spcAft>
                <a:spcPts val="300"/>
              </a:spcAft>
              <a:buNone/>
            </a:pPr>
            <a:endParaRPr sz="2200"/>
          </a:p>
        </p:txBody>
      </p:sp>
      <p:sp>
        <p:nvSpPr>
          <p:cNvPr id="352" name="Google Shape;352;p44"/>
          <p:cNvSpPr txBox="1">
            <a:spLocks noGrp="1"/>
          </p:cNvSpPr>
          <p:nvPr>
            <p:ph type="title"/>
          </p:nvPr>
        </p:nvSpPr>
        <p:spPr>
          <a:xfrm>
            <a:off x="636275" y="208056"/>
            <a:ext cx="8671800" cy="97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solidFill>
                  <a:srgbClr val="0579BD"/>
                </a:solidFill>
              </a:rPr>
              <a:t>OASIS+</a:t>
            </a:r>
            <a:r>
              <a:rPr lang="en" sz="3400"/>
              <a:t> Draft RFP Feedback</a:t>
            </a:r>
            <a:endParaRPr sz="3400">
              <a:solidFill>
                <a:srgbClr val="003C71"/>
              </a:solidFill>
            </a:endParaRPr>
          </a:p>
        </p:txBody>
      </p:sp>
      <p:sp>
        <p:nvSpPr>
          <p:cNvPr id="353" name="Google Shape;353;p44"/>
          <p:cNvSpPr txBox="1"/>
          <p:nvPr/>
        </p:nvSpPr>
        <p:spPr>
          <a:xfrm>
            <a:off x="4839225" y="2327475"/>
            <a:ext cx="4224600" cy="15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1" indent="-298450" algn="l" rtl="0">
              <a:spcBef>
                <a:spcPts val="0"/>
              </a:spcBef>
              <a:spcAft>
                <a:spcPts val="0"/>
              </a:spcAft>
              <a:buSzPts val="2000"/>
              <a:buChar char="🔎"/>
            </a:pPr>
            <a:r>
              <a:rPr lang="en" sz="2000"/>
              <a:t>Teaming</a:t>
            </a:r>
            <a:endParaRPr sz="2000"/>
          </a:p>
          <a:p>
            <a:pPr marL="457200" lvl="1" indent="-298450" algn="l" rtl="0">
              <a:spcBef>
                <a:spcPts val="300"/>
              </a:spcBef>
              <a:spcAft>
                <a:spcPts val="0"/>
              </a:spcAft>
              <a:buSzPts val="2000"/>
              <a:buChar char="🔎"/>
            </a:pPr>
            <a:r>
              <a:rPr lang="en" sz="2000"/>
              <a:t>QPs: Relevance &amp; Scale</a:t>
            </a:r>
            <a:endParaRPr sz="2000"/>
          </a:p>
          <a:p>
            <a:pPr marL="457200" lvl="1" indent="-298450" algn="l" rtl="0">
              <a:spcBef>
                <a:spcPts val="300"/>
              </a:spcBef>
              <a:spcAft>
                <a:spcPts val="0"/>
              </a:spcAft>
              <a:buSzPts val="2000"/>
              <a:buChar char="🔎"/>
            </a:pPr>
            <a:r>
              <a:rPr lang="en" sz="2000"/>
              <a:t>Past Performance</a:t>
            </a:r>
            <a:endParaRPr sz="2000"/>
          </a:p>
          <a:p>
            <a:pPr marL="457200" lvl="1" indent="-298450" algn="l" rtl="0">
              <a:spcBef>
                <a:spcPts val="300"/>
              </a:spcBef>
              <a:spcAft>
                <a:spcPts val="300"/>
              </a:spcAft>
              <a:buSzPts val="2000"/>
              <a:buChar char="🔎"/>
            </a:pPr>
            <a:r>
              <a:rPr lang="en" sz="2000"/>
              <a:t>Contractor Business Systems</a:t>
            </a:r>
            <a:endParaRPr sz="2000"/>
          </a:p>
        </p:txBody>
      </p:sp>
      <p:sp>
        <p:nvSpPr>
          <p:cNvPr id="354" name="Google Shape;354;p44"/>
          <p:cNvSpPr txBox="1"/>
          <p:nvPr/>
        </p:nvSpPr>
        <p:spPr>
          <a:xfrm>
            <a:off x="1029225" y="2327475"/>
            <a:ext cx="4433400" cy="15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342900" marR="476996" lvl="1" indent="-184150" algn="l" rtl="0">
              <a:spcBef>
                <a:spcPts val="0"/>
              </a:spcBef>
              <a:spcAft>
                <a:spcPts val="0"/>
              </a:spcAft>
              <a:buSzPts val="2000"/>
              <a:buChar char="✅"/>
            </a:pPr>
            <a:r>
              <a:rPr lang="en" sz="2000"/>
              <a:t>10-Year Consecutive PoP</a:t>
            </a:r>
            <a:endParaRPr sz="2000"/>
          </a:p>
          <a:p>
            <a:pPr marL="342900" marR="476996" lvl="1" indent="-1841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000"/>
              <a:buChar char="✅"/>
            </a:pPr>
            <a:r>
              <a:rPr lang="en" sz="2000"/>
              <a:t>C-SCRM</a:t>
            </a:r>
            <a:endParaRPr sz="2000"/>
          </a:p>
          <a:p>
            <a:pPr marL="342900" marR="476996" lvl="2" indent="-2413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000"/>
              <a:buChar char="❓"/>
            </a:pPr>
            <a:r>
              <a:rPr lang="en" sz="2000"/>
              <a:t>Master Contract CPARS</a:t>
            </a:r>
            <a:endParaRPr sz="2000"/>
          </a:p>
          <a:p>
            <a:pPr marL="342900" marR="476996" lvl="2" indent="-241300" algn="l" rtl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ts val="2000"/>
              <a:buChar char="❓"/>
            </a:pPr>
            <a:r>
              <a:rPr lang="en" sz="2000"/>
              <a:t>Sustainability</a:t>
            </a:r>
            <a:endParaRPr sz="20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45"/>
          <p:cNvSpPr txBox="1">
            <a:spLocks noGrp="1"/>
          </p:cNvSpPr>
          <p:nvPr>
            <p:ph type="sldNum" idx="12"/>
          </p:nvPr>
        </p:nvSpPr>
        <p:spPr>
          <a:xfrm>
            <a:off x="8739300" y="5267917"/>
            <a:ext cx="324600" cy="34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360" name="Google Shape;360;p45"/>
          <p:cNvSpPr txBox="1">
            <a:spLocks noGrp="1"/>
          </p:cNvSpPr>
          <p:nvPr>
            <p:ph type="body" idx="1"/>
          </p:nvPr>
        </p:nvSpPr>
        <p:spPr>
          <a:xfrm>
            <a:off x="0" y="1213175"/>
            <a:ext cx="9063900" cy="427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6858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2nd Draft RFP</a:t>
            </a:r>
            <a:endParaRPr sz="2200"/>
          </a:p>
          <a:p>
            <a:pPr marL="1085850" lvl="1" indent="-368300" algn="l" rtl="0">
              <a:spcBef>
                <a:spcPts val="1000"/>
              </a:spcBef>
              <a:spcAft>
                <a:spcPts val="0"/>
              </a:spcAft>
              <a:buSzPts val="2200"/>
              <a:buChar char="○"/>
            </a:pPr>
            <a:r>
              <a:rPr lang="en" sz="2200"/>
              <a:t>Informational; incorporating revisions resulting from feedback and questions</a:t>
            </a:r>
            <a:endParaRPr sz="2200"/>
          </a:p>
          <a:p>
            <a:pPr marL="1085850" lvl="1" indent="-368300" algn="l" rtl="0">
              <a:spcBef>
                <a:spcPts val="1000"/>
              </a:spcBef>
              <a:spcAft>
                <a:spcPts val="0"/>
              </a:spcAft>
              <a:buSzPts val="2200"/>
              <a:buChar char="○"/>
            </a:pPr>
            <a:r>
              <a:rPr lang="en" sz="2200"/>
              <a:t>No formal question/comment period</a:t>
            </a:r>
            <a:endParaRPr sz="2200"/>
          </a:p>
          <a:p>
            <a:pPr marL="685800" lvl="0" indent="-368300" algn="l" rtl="0">
              <a:spcBef>
                <a:spcPts val="100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Industry Day/Pre-Solicitation Conference</a:t>
            </a:r>
            <a:endParaRPr sz="2200"/>
          </a:p>
          <a:p>
            <a:pPr marL="1085850" lvl="1" indent="-368300" algn="l" rtl="0">
              <a:spcBef>
                <a:spcPts val="1000"/>
              </a:spcBef>
              <a:spcAft>
                <a:spcPts val="0"/>
              </a:spcAft>
              <a:buSzPts val="2200"/>
              <a:buChar char="○"/>
            </a:pPr>
            <a:r>
              <a:rPr lang="en" sz="2200"/>
              <a:t>Immediately following 2nd Draft RFP release</a:t>
            </a:r>
            <a:endParaRPr sz="2200"/>
          </a:p>
          <a:p>
            <a:pPr marL="685800" lvl="0" indent="-368300" algn="l" rtl="0">
              <a:spcBef>
                <a:spcPts val="100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Pre-Proposal Conference </a:t>
            </a:r>
            <a:r>
              <a:rPr lang="en" sz="2200" i="1"/>
              <a:t>and</a:t>
            </a:r>
            <a:endParaRPr sz="2200" i="1"/>
          </a:p>
          <a:p>
            <a:pPr marL="685800" lvl="0" indent="-368300" algn="l" rtl="0">
              <a:spcBef>
                <a:spcPts val="100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Offer Submission System Training for OASIS+ Offerors</a:t>
            </a:r>
            <a:endParaRPr sz="2200"/>
          </a:p>
          <a:p>
            <a:pPr marL="1085850" marR="0" lvl="1" indent="-368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Char char="○"/>
            </a:pPr>
            <a:r>
              <a:rPr lang="en" sz="2200"/>
              <a:t>In conjunction with Final RFP release</a:t>
            </a:r>
            <a:endParaRPr sz="2200" b="0"/>
          </a:p>
          <a:p>
            <a:pPr marL="0" lvl="0" indent="0" algn="l" rtl="0">
              <a:spcBef>
                <a:spcPts val="1000"/>
              </a:spcBef>
              <a:spcAft>
                <a:spcPts val="300"/>
              </a:spcAft>
              <a:buNone/>
            </a:pPr>
            <a:endParaRPr sz="2200"/>
          </a:p>
        </p:txBody>
      </p:sp>
      <p:sp>
        <p:nvSpPr>
          <p:cNvPr id="361" name="Google Shape;361;p45"/>
          <p:cNvSpPr txBox="1">
            <a:spLocks noGrp="1"/>
          </p:cNvSpPr>
          <p:nvPr>
            <p:ph type="title"/>
          </p:nvPr>
        </p:nvSpPr>
        <p:spPr>
          <a:xfrm>
            <a:off x="636275" y="208056"/>
            <a:ext cx="8671800" cy="97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solidFill>
                  <a:srgbClr val="0579BD"/>
                </a:solidFill>
              </a:rPr>
              <a:t>OASIS+</a:t>
            </a:r>
            <a:r>
              <a:rPr lang="en" sz="3400"/>
              <a:t> </a:t>
            </a:r>
            <a:endParaRPr sz="3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/>
              <a:t>Upcoming Industry Engagement Opportunities</a:t>
            </a:r>
            <a:endParaRPr sz="2700">
              <a:solidFill>
                <a:srgbClr val="003C7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740</Words>
  <Application>Microsoft Office PowerPoint</Application>
  <PresentationFormat>On-screen Show (16:10)</PresentationFormat>
  <Paragraphs>136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Roboto Mono</vt:lpstr>
      <vt:lpstr>Calibri</vt:lpstr>
      <vt:lpstr>Arial</vt:lpstr>
      <vt:lpstr>Roboto</vt:lpstr>
      <vt:lpstr>Simple Dark</vt:lpstr>
      <vt:lpstr>Simple Dark</vt:lpstr>
      <vt:lpstr>NASA Langley Contractors’ Steering Council Meeting May 18, 2023 </vt:lpstr>
      <vt:lpstr>OASIS+ Contract Program</vt:lpstr>
      <vt:lpstr>OASIS+ Unique Features (Draft RFP)</vt:lpstr>
      <vt:lpstr>PowerPoint Presentation</vt:lpstr>
      <vt:lpstr>PowerPoint Presentation</vt:lpstr>
      <vt:lpstr>OASIS+ Milestones</vt:lpstr>
      <vt:lpstr>PowerPoint Presentation</vt:lpstr>
      <vt:lpstr>OASIS+ Draft RFP Feedback</vt:lpstr>
      <vt:lpstr>OASIS+  Upcoming Industry Engagement Opportunities</vt:lpstr>
      <vt:lpstr>OASIS+ Scope &amp; Fair Opportunity Structure </vt:lpstr>
      <vt:lpstr>OASIS+ Task Order Fair Opportunity</vt:lpstr>
      <vt:lpstr> OASIS+ Offer Submission System</vt:lpstr>
      <vt:lpstr>Links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NASA Langley Contractors’ Steering Council Meeting May 18, 2023 </dc:title>
  <dc:creator>DerekRKahn</dc:creator>
  <cp:lastModifiedBy>DerekRKahn</cp:lastModifiedBy>
  <cp:revision>1</cp:revision>
  <dcterms:modified xsi:type="dcterms:W3CDTF">2023-05-17T20:11:39Z</dcterms:modified>
</cp:coreProperties>
</file>