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3F5AD-D88D-4488-B657-8E85892C3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65245C-CD7F-4E74-8A5E-70B100564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FA83B-13E6-4577-9148-E4219406F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E665-CC12-4928-A39B-F5FC7435772C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40F15-D5A1-43F2-A1BB-78616E37B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F3489-1679-4FC7-99E8-5049DEBEB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0755-13A2-46D2-9A98-443A500C6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28DA7-89A1-4C45-8DB0-82FE053C1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AB6E88-39F4-4059-857C-6FDC6A106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D352B-4546-4E5C-965D-0956F81CF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E665-CC12-4928-A39B-F5FC7435772C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157D9-AA7E-4F38-A08A-7D4C237CA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5D106-2399-4829-BA6A-720A804DB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0755-13A2-46D2-9A98-443A500C6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4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455952-AAA4-475D-8E55-9D3B2B6B9F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7E43FE-31BD-46FE-977D-F582905FD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5D436-056A-47C2-A1B9-85EBA92C5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E665-CC12-4928-A39B-F5FC7435772C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4AA4B-C2C8-428E-BE8C-727307CA0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3FD75-2E4E-4C72-BF3E-E58DDC9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0755-13A2-46D2-9A98-443A500C6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20AB5-506C-4889-BA9E-5AEB4C029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E48CE-6CE4-41C4-8E8E-DACA18A4A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EAE32-1B01-4B48-BCE3-1E9D05B48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E665-CC12-4928-A39B-F5FC7435772C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32E9F-4279-4A07-856C-75964464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E218D-C96A-4BBD-9AB3-420A050D9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0755-13A2-46D2-9A98-443A500C6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5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6D8B3-42B8-4625-BA83-EA0D38057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E33BE-6224-46F8-B0CE-2B8C580BC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A7AC-3EE4-4070-9657-FF5B96421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E665-CC12-4928-A39B-F5FC7435772C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6B642-4B47-4057-AC62-44CF9AADD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AC7BB-0EC4-4011-BE12-A379B487F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0755-13A2-46D2-9A98-443A500C6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6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064AA-012E-4F48-9375-FB5C2760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41EB6-9BDC-43E0-BA21-BD2A60685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30D71F-A1A8-4F56-869D-FC59B57C6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CC28D-C02A-478A-982C-11798B614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E665-CC12-4928-A39B-F5FC7435772C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72BD0-85D0-440F-AE3A-3A044CFF0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C69FA-626E-483F-9CCD-E123F54B2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0755-13A2-46D2-9A98-443A500C6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1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CB4A5-C502-49CD-BCCE-C3B4F738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85CF2-8665-4263-8FBB-4F896CE26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F4E59B-906D-42EC-8241-9E56BEB42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84E672-10D9-4E07-AD2E-4D2A5B178E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E52B03-6DAE-47A1-A5DD-6EDC5BDB5F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AD7EF5-0F86-4BF7-A855-36DE2AF08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E665-CC12-4928-A39B-F5FC7435772C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8977B-CC0E-4608-80B1-687AD1F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9E25C-F164-44D9-B980-3ADB13083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0755-13A2-46D2-9A98-443A500C6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5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B7AD9-C369-44A2-8429-4EB95147A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EBA06-FADE-4DDA-B592-207D45D69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E665-CC12-4928-A39B-F5FC7435772C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3D7D2-D63F-4755-BAF4-4DC67B918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47B9F-734B-4443-8509-F0F09A547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0755-13A2-46D2-9A98-443A500C6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5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9E51CD-4D33-48A7-A362-FECF54398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E665-CC12-4928-A39B-F5FC7435772C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DAD362-9A3C-479B-A959-CCCD18487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CC6223-A6DC-4A29-8587-6042E71A2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0755-13A2-46D2-9A98-443A500C6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7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59F4-AA67-4A0E-ACA8-6AE29C4A0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B7DC7-FF85-4B56-BEF1-777A9E481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2404DA-884E-49A4-9BA0-832FE4CB4D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1EF79-660A-474C-BCC2-CFEF229AE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E665-CC12-4928-A39B-F5FC7435772C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6F3B30-333D-4DD9-BEB8-D7494BD6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2B506-C20D-494F-B988-5CB55F608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0755-13A2-46D2-9A98-443A500C6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0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6C78F-E56A-4B5F-80AC-0F601A9E2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9F149F-B829-4C81-AB44-E58D056B7D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44B24-B7E5-4DE7-9C53-3CE51B482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7D45A-D6E0-42AF-BBAC-0546C8AD8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E665-CC12-4928-A39B-F5FC7435772C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393A1-C8B3-4F8E-8CC8-B189171D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5C594-A31E-4A2D-A61D-87AF5BCC6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0755-13A2-46D2-9A98-443A500C6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AA42CB-6465-477B-B643-8753FFDDA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BFE20-B161-418E-AA5E-8EB089E75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40CEC-0F3D-4BEB-99C6-36DC0E238E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9E665-CC12-4928-A39B-F5FC7435772C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4A75E-06B1-40FB-8D2A-34913735B5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61F55-0D8A-456B-B68E-4371179F31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70755-13A2-46D2-9A98-443A500C6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6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B32A67F-3598-4A13-8552-DA884FFCC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1AC1F3-E5FB-4BC9-A0B4-72B6608F7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3320859"/>
            <a:ext cx="4573475" cy="2076333"/>
          </a:xfrm>
        </p:spPr>
        <p:txBody>
          <a:bodyPr anchor="t">
            <a:normAutofit/>
          </a:bodyPr>
          <a:lstStyle/>
          <a:p>
            <a:br>
              <a:rPr lang="en-US" sz="3700" b="1" dirty="0">
                <a:solidFill>
                  <a:schemeClr val="bg1"/>
                </a:solidFill>
              </a:rPr>
            </a:br>
            <a:r>
              <a:rPr lang="en-US" sz="3700" b="1" dirty="0">
                <a:solidFill>
                  <a:schemeClr val="bg1"/>
                </a:solidFill>
              </a:rPr>
              <a:t>Upcoming LCSC Meetings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3AB4621-1C6C-440B-9357-A7EFA2193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317" y="796104"/>
            <a:ext cx="4662678" cy="2076333"/>
          </a:xfrm>
        </p:spPr>
        <p:txBody>
          <a:bodyPr anchor="b">
            <a:normAutofit/>
          </a:bodyPr>
          <a:lstStyle/>
          <a:p>
            <a:r>
              <a:rPr lang="en-US" sz="4500" b="1" dirty="0">
                <a:solidFill>
                  <a:schemeClr val="bg1"/>
                </a:solidFill>
              </a:rPr>
              <a:t>Mark your Calendars!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98EBA13-C937-430B-9523-439FE2109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1086" y="544777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Graphic 8" descr="Daily Calendar">
            <a:extLst>
              <a:ext uri="{FF2B5EF4-FFF2-40B4-BE49-F238E27FC236}">
                <a16:creationId xmlns:a16="http://schemas.microsoft.com/office/drawing/2014/main" id="{F79C3E7F-DB50-E90C-F373-4243D5E20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0424" y="1845770"/>
            <a:ext cx="4333875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242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B32A67F-3598-4A13-8552-DA884FFCC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1AC1F3-E5FB-4BC9-A0B4-72B6608F7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485" y="2415983"/>
            <a:ext cx="5286565" cy="3932429"/>
          </a:xfrm>
        </p:spPr>
        <p:txBody>
          <a:bodyPr anchor="t">
            <a:normAutofit/>
          </a:bodyPr>
          <a:lstStyle/>
          <a:p>
            <a:pPr algn="l"/>
            <a:br>
              <a:rPr lang="en-US" sz="3700" b="1" dirty="0">
                <a:solidFill>
                  <a:schemeClr val="bg1"/>
                </a:solidFill>
              </a:rPr>
            </a:br>
            <a:r>
              <a:rPr lang="en-US" sz="3700" b="1" dirty="0">
                <a:solidFill>
                  <a:schemeClr val="bg1"/>
                </a:solidFill>
              </a:rPr>
              <a:t>Guest Speaker:</a:t>
            </a:r>
            <a:br>
              <a:rPr lang="en-US" sz="3700" b="1" dirty="0">
                <a:solidFill>
                  <a:schemeClr val="bg1"/>
                </a:solidFill>
              </a:rPr>
            </a:br>
            <a:r>
              <a:rPr lang="en-US" sz="3700" b="1" dirty="0">
                <a:solidFill>
                  <a:schemeClr val="bg1"/>
                </a:solidFill>
              </a:rPr>
              <a:t>  </a:t>
            </a:r>
            <a:r>
              <a:rPr lang="en-US" sz="3700" b="1" dirty="0">
                <a:solidFill>
                  <a:schemeClr val="bg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‣ </a:t>
            </a:r>
            <a:r>
              <a:rPr lang="en-US" sz="3700" b="1" dirty="0">
                <a:solidFill>
                  <a:schemeClr val="bg1"/>
                </a:solidFill>
              </a:rPr>
              <a:t>Mike Fremaux – FDRF</a:t>
            </a:r>
            <a:br>
              <a:rPr lang="en-US" sz="3700" b="1" dirty="0">
                <a:solidFill>
                  <a:schemeClr val="bg1"/>
                </a:solidFill>
              </a:rPr>
            </a:br>
            <a:br>
              <a:rPr lang="en-US" sz="3700" b="1" dirty="0">
                <a:solidFill>
                  <a:schemeClr val="bg1"/>
                </a:solidFill>
              </a:rPr>
            </a:br>
            <a:r>
              <a:rPr lang="en-US" sz="3700" b="1" dirty="0">
                <a:solidFill>
                  <a:schemeClr val="bg1"/>
                </a:solidFill>
              </a:rPr>
              <a:t>School Speaker: </a:t>
            </a:r>
            <a:br>
              <a:rPr lang="en-US" sz="3700" b="1" dirty="0">
                <a:solidFill>
                  <a:schemeClr val="bg1"/>
                </a:solidFill>
              </a:rPr>
            </a:br>
            <a:r>
              <a:rPr lang="en-US" sz="3700" b="1" dirty="0">
                <a:solidFill>
                  <a:schemeClr val="bg1"/>
                </a:solidFill>
              </a:rPr>
              <a:t> </a:t>
            </a:r>
            <a:r>
              <a:rPr lang="en-US" sz="3700" b="1" dirty="0">
                <a:solidFill>
                  <a:schemeClr val="bg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‣ </a:t>
            </a:r>
            <a:r>
              <a:rPr lang="en-US" sz="3700" b="1" dirty="0">
                <a:solidFill>
                  <a:schemeClr val="bg1"/>
                </a:solidFill>
              </a:rPr>
              <a:t>Dr. Combs from UTSA</a:t>
            </a:r>
            <a:br>
              <a:rPr lang="en-US" sz="3700" b="1" dirty="0">
                <a:solidFill>
                  <a:schemeClr val="bg1"/>
                </a:solidFill>
              </a:rPr>
            </a:br>
            <a:endParaRPr lang="en-US" sz="3700" b="1" dirty="0">
              <a:solidFill>
                <a:schemeClr val="bg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3AB4621-1C6C-440B-9357-A7EFA2193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1" y="261891"/>
            <a:ext cx="4662678" cy="1686574"/>
          </a:xfrm>
        </p:spPr>
        <p:txBody>
          <a:bodyPr anchor="b"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</a:rPr>
              <a:t>October 20 @ 2PM</a:t>
            </a:r>
          </a:p>
          <a:p>
            <a:r>
              <a:rPr lang="en-US" sz="3800" b="1" dirty="0">
                <a:solidFill>
                  <a:schemeClr val="bg1"/>
                </a:solidFill>
              </a:rPr>
              <a:t>NACA Room / Hybrid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98EBA13-C937-430B-9523-439FE2109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1086" y="544777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Graphic 8" descr="Daily Calendar">
            <a:extLst>
              <a:ext uri="{FF2B5EF4-FFF2-40B4-BE49-F238E27FC236}">
                <a16:creationId xmlns:a16="http://schemas.microsoft.com/office/drawing/2014/main" id="{F79C3E7F-DB50-E90C-F373-4243D5E20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0424" y="1826720"/>
            <a:ext cx="4333875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13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B32A67F-3598-4A13-8552-DA884FFCC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1AC1F3-E5FB-4BC9-A0B4-72B6608F7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546" y="1592533"/>
            <a:ext cx="5520544" cy="5022579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700" b="1" dirty="0">
                <a:solidFill>
                  <a:schemeClr val="bg1"/>
                </a:solidFill>
              </a:rPr>
              <a:t>Guest Speaker:</a:t>
            </a:r>
            <a:br>
              <a:rPr lang="en-US" sz="3700" b="1" dirty="0">
                <a:solidFill>
                  <a:schemeClr val="bg1"/>
                </a:solidFill>
              </a:rPr>
            </a:br>
            <a:r>
              <a:rPr lang="en-US" sz="3700" b="1" dirty="0">
                <a:solidFill>
                  <a:schemeClr val="bg1"/>
                </a:solidFill>
              </a:rPr>
              <a:t>  ‣ Kevin </a:t>
            </a:r>
            <a:r>
              <a:rPr lang="en-US" sz="3700" b="1" dirty="0" err="1">
                <a:solidFill>
                  <a:schemeClr val="bg1"/>
                </a:solidFill>
              </a:rPr>
              <a:t>Krigsvold</a:t>
            </a:r>
            <a:r>
              <a:rPr lang="en-US" sz="3700" b="1" dirty="0">
                <a:solidFill>
                  <a:schemeClr val="bg1"/>
                </a:solidFill>
              </a:rPr>
              <a:t>, CEO of Pamunkey Indian Enterprises – Professional Services </a:t>
            </a:r>
            <a:br>
              <a:rPr lang="en-US" sz="3700" b="1" dirty="0">
                <a:solidFill>
                  <a:schemeClr val="bg1"/>
                </a:solidFill>
              </a:rPr>
            </a:br>
            <a:br>
              <a:rPr lang="en-US" sz="3700" b="1" dirty="0">
                <a:solidFill>
                  <a:schemeClr val="bg1"/>
                </a:solidFill>
              </a:rPr>
            </a:br>
            <a:r>
              <a:rPr lang="en-US" sz="3700" b="1" dirty="0">
                <a:solidFill>
                  <a:schemeClr val="bg1"/>
                </a:solidFill>
              </a:rPr>
              <a:t>School Speaker: </a:t>
            </a:r>
            <a:br>
              <a:rPr lang="en-US" sz="3700" b="1" dirty="0">
                <a:solidFill>
                  <a:schemeClr val="bg1"/>
                </a:solidFill>
              </a:rPr>
            </a:br>
            <a:r>
              <a:rPr lang="en-US" sz="3700" b="1" dirty="0">
                <a:solidFill>
                  <a:schemeClr val="bg1"/>
                </a:solidFill>
              </a:rPr>
              <a:t> ‣ Marco </a:t>
            </a:r>
            <a:r>
              <a:rPr lang="en-US" sz="3700" b="1" dirty="0" err="1">
                <a:solidFill>
                  <a:schemeClr val="bg1"/>
                </a:solidFill>
              </a:rPr>
              <a:t>Pavone</a:t>
            </a:r>
            <a:r>
              <a:rPr lang="en-US" sz="3700" b="1" dirty="0">
                <a:solidFill>
                  <a:schemeClr val="bg1"/>
                </a:solidFill>
              </a:rPr>
              <a:t> from Stanford</a:t>
            </a:r>
            <a:br>
              <a:rPr lang="en-US" sz="3700" b="1" dirty="0">
                <a:solidFill>
                  <a:schemeClr val="bg1"/>
                </a:solidFill>
                <a:cs typeface="Times" panose="02020603050405020304" pitchFamily="18" charset="0"/>
              </a:rPr>
            </a:br>
            <a:br>
              <a:rPr lang="en-US" sz="3700" b="1" dirty="0">
                <a:solidFill>
                  <a:schemeClr val="bg1"/>
                </a:solidFill>
                <a:cs typeface="Times" panose="02020603050405020304" pitchFamily="18" charset="0"/>
              </a:rPr>
            </a:br>
            <a:r>
              <a:rPr lang="en-US" sz="3700" b="1" dirty="0">
                <a:solidFill>
                  <a:schemeClr val="bg1"/>
                </a:solidFill>
                <a:cs typeface="Times" panose="02020603050405020304" pitchFamily="18" charset="0"/>
              </a:rPr>
              <a:t>LaRC Small Business Industry Awards and Year in Review</a:t>
            </a:r>
            <a:br>
              <a:rPr lang="en-US" sz="3700" b="1" dirty="0">
                <a:solidFill>
                  <a:schemeClr val="bg1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3700" b="1" dirty="0">
                <a:solidFill>
                  <a:schemeClr val="bg1"/>
                </a:solidFill>
              </a:rPr>
              <a:t>‣ Chris Fannin</a:t>
            </a:r>
            <a:br>
              <a:rPr lang="en-US" sz="3700" b="1" dirty="0">
                <a:solidFill>
                  <a:schemeClr val="bg1"/>
                </a:solidFill>
              </a:rPr>
            </a:br>
            <a:endParaRPr lang="en-US" sz="3700" b="1" dirty="0">
              <a:solidFill>
                <a:schemeClr val="bg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3AB4621-1C6C-440B-9357-A7EFA2193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4479" y="0"/>
            <a:ext cx="4662678" cy="1425377"/>
          </a:xfrm>
        </p:spPr>
        <p:txBody>
          <a:bodyPr anchor="b"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</a:rPr>
              <a:t>November 17 @ 2PM</a:t>
            </a:r>
          </a:p>
          <a:p>
            <a:r>
              <a:rPr lang="en-US" sz="3800" b="1" dirty="0">
                <a:solidFill>
                  <a:schemeClr val="bg1"/>
                </a:solidFill>
              </a:rPr>
              <a:t>NACA Room / Hybrid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98EBA13-C937-430B-9523-439FE2109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1086" y="544777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Graphic 8" descr="Daily Calendar">
            <a:extLst>
              <a:ext uri="{FF2B5EF4-FFF2-40B4-BE49-F238E27FC236}">
                <a16:creationId xmlns:a16="http://schemas.microsoft.com/office/drawing/2014/main" id="{F79C3E7F-DB50-E90C-F373-4243D5E20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0424" y="1845770"/>
            <a:ext cx="4333875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39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B32A67F-3598-4A13-8552-DA884FFCC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1AC1F3-E5FB-4BC9-A0B4-72B6608F7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95" y="2618564"/>
            <a:ext cx="5771618" cy="4173454"/>
          </a:xfrm>
        </p:spPr>
        <p:txBody>
          <a:bodyPr anchor="t">
            <a:normAutofit fontScale="90000"/>
          </a:bodyPr>
          <a:lstStyle/>
          <a:p>
            <a:pPr algn="l"/>
            <a:br>
              <a:rPr lang="en-US" sz="3700" b="1" dirty="0">
                <a:solidFill>
                  <a:schemeClr val="bg1"/>
                </a:solidFill>
              </a:rPr>
            </a:br>
            <a:r>
              <a:rPr lang="en-US" sz="3700" b="1" dirty="0">
                <a:solidFill>
                  <a:schemeClr val="bg1"/>
                </a:solidFill>
              </a:rPr>
              <a:t>Guest Speaker:</a:t>
            </a:r>
            <a:br>
              <a:rPr lang="en-US" sz="3700" b="1" dirty="0">
                <a:solidFill>
                  <a:schemeClr val="bg1"/>
                </a:solidFill>
              </a:rPr>
            </a:br>
            <a:r>
              <a:rPr lang="en-US" sz="3700" b="1" dirty="0">
                <a:solidFill>
                  <a:schemeClr val="bg1"/>
                </a:solidFill>
              </a:rPr>
              <a:t>  </a:t>
            </a:r>
            <a:r>
              <a:rPr lang="en-US" sz="3700" b="1" dirty="0">
                <a:solidFill>
                  <a:schemeClr val="bg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‣ </a:t>
            </a:r>
            <a:r>
              <a:rPr lang="en-US" sz="3700" b="1" dirty="0">
                <a:solidFill>
                  <a:schemeClr val="bg1"/>
                </a:solidFill>
              </a:rPr>
              <a:t>Dave Young – Deputy Director of LaRC </a:t>
            </a:r>
            <a:br>
              <a:rPr lang="en-US" sz="3700" b="1" dirty="0">
                <a:solidFill>
                  <a:schemeClr val="bg1"/>
                </a:solidFill>
              </a:rPr>
            </a:br>
            <a:br>
              <a:rPr lang="en-US" sz="3700" b="1" dirty="0">
                <a:solidFill>
                  <a:schemeClr val="bg1"/>
                </a:solidFill>
              </a:rPr>
            </a:br>
            <a:r>
              <a:rPr lang="en-US" sz="3700" b="1" dirty="0">
                <a:solidFill>
                  <a:schemeClr val="bg1"/>
                </a:solidFill>
              </a:rPr>
              <a:t>Light Refreshments to be served!</a:t>
            </a:r>
            <a:br>
              <a:rPr lang="en-US" sz="3700" b="1" dirty="0">
                <a:solidFill>
                  <a:schemeClr val="bg1"/>
                </a:solidFill>
              </a:rPr>
            </a:br>
            <a:br>
              <a:rPr lang="en-US" sz="3700" b="1" dirty="0">
                <a:solidFill>
                  <a:schemeClr val="bg1"/>
                </a:solidFill>
              </a:rPr>
            </a:br>
            <a:endParaRPr lang="en-US" sz="3700" b="1" dirty="0">
              <a:solidFill>
                <a:schemeClr val="bg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3AB4621-1C6C-440B-9357-A7EFA2193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0707" y="270769"/>
            <a:ext cx="4662678" cy="1762008"/>
          </a:xfrm>
        </p:spPr>
        <p:txBody>
          <a:bodyPr anchor="b"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</a:rPr>
              <a:t>December 7 @ 2PM</a:t>
            </a:r>
          </a:p>
          <a:p>
            <a:r>
              <a:rPr lang="en-US" sz="3800" b="1" dirty="0">
                <a:solidFill>
                  <a:schemeClr val="bg1"/>
                </a:solidFill>
              </a:rPr>
              <a:t>NACA Room / Hybrid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98EBA13-C937-430B-9523-439FE2109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1086" y="544777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Graphic 8" descr="Daily Calendar">
            <a:extLst>
              <a:ext uri="{FF2B5EF4-FFF2-40B4-BE49-F238E27FC236}">
                <a16:creationId xmlns:a16="http://schemas.microsoft.com/office/drawing/2014/main" id="{F79C3E7F-DB50-E90C-F373-4243D5E20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0424" y="1845770"/>
            <a:ext cx="4333875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873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126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</vt:lpstr>
      <vt:lpstr>Office Theme</vt:lpstr>
      <vt:lpstr> Upcoming LCSC Meetings</vt:lpstr>
      <vt:lpstr> Guest Speaker:   ‣ Mike Fremaux – FDRF  School Speaker:   ‣ Dr. Combs from UTSA </vt:lpstr>
      <vt:lpstr>Guest Speaker:   ‣ Kevin Krigsvold, CEO of Pamunkey Indian Enterprises – Professional Services   School Speaker:   ‣ Marco Pavone from Stanford  LaRC Small Business Industry Awards and Year in Review ‣ Chris Fannin </vt:lpstr>
      <vt:lpstr> Guest Speaker:   ‣ Dave Young – Deputy Director of LaRC   Light Refreshments to be served!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Upcoming LCSC Meetings</dc:title>
  <dc:creator>Monokrousos, Jennifer {Jenny} (LARC-D3)[TEAMS3]</dc:creator>
  <cp:lastModifiedBy>Jenny M. Monokrousos</cp:lastModifiedBy>
  <cp:revision>5</cp:revision>
  <dcterms:created xsi:type="dcterms:W3CDTF">2022-09-14T20:45:53Z</dcterms:created>
  <dcterms:modified xsi:type="dcterms:W3CDTF">2022-09-15T15:25:18Z</dcterms:modified>
</cp:coreProperties>
</file>