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CA99-3840-43BC-BFF1-DC0A68F69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9CD2F-4B2B-4555-930B-58942755F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D8AA-94BF-446D-A110-012BA314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300A-BE74-481B-A9C7-E5CDDBD8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AA93-02AC-4F13-8CE9-F3F62DFA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A6B1-F46D-4D6E-BD33-803B3296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0BA8-66E5-4C56-B866-B7565FC2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934C1-06C7-4498-B234-533E38F6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05B2-771E-480C-9B3A-F4D2CFEE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313BD-C877-4A6F-BDD0-3A952D49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EBC63-B540-49F0-ABD6-FFA023B36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4F7A1-B531-48DA-B829-A85CC85F4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0F3FB-6D59-4BA4-937B-4DFD30BD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F6A6F-9A34-469A-88F3-4FE9283B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FFDAD-2183-4E1E-A948-6849CDEE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F342-6BDB-4D48-8099-BC0BB65F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5C5B-71B8-4D09-92A6-DC9481D0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93320-655F-42DA-8867-C0FA417F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4702-964D-4085-9168-DEDE503C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0D00C-D49F-4E08-AC7A-A9FD2C71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8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A059-677A-45AF-9E8A-4849D2A2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80716-9D2E-4B8F-BD56-1877E3C0F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87D0-3DC5-4F08-805F-7221F28F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00464-DF7B-4E85-8FF2-0EFC016B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3F53-417B-46C3-9B3A-6CF9ADBF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1AB6-88AD-4916-AF1A-09A940B6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01CD-2EA9-4AC1-ABC8-D23142F8A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7CF02-4D7B-4D04-865E-29D975D4A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6BD98-1435-4DE7-B676-87C176E0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8C336-2DA5-4FF7-8737-1E3A9854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A0226-48F7-478B-AAF4-39E7A354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59B9-5224-43B2-9E8F-E54A6B70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A6C63-471F-4DC3-B9A3-E7EA3F79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EF671-9DEE-4BBB-92CC-26528F4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82F28-51AF-41E8-B337-BE3E939D6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D5CA1-E550-4E9C-8E46-8BCC1EFBD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8B09C-6E64-4575-AD82-0861CF27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BBADA-46A8-4864-ADEA-B8F360C1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E4DED-FE74-4A6C-9B48-57998C9F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4851-BA63-4200-B7FF-A59F74FC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2F7B6-A15E-434A-AD12-3A2EA55F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E00C5-4920-4A57-8B48-C3F93E19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5E945-B8CF-48B9-A310-BB3D8106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5C960-ABFA-4E33-A40C-7F58DA30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1FDC5-23E1-4C3C-BAF7-9C1F73AA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8924F-D957-4102-8A39-11E5FCC1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38CC-AF42-4081-80F5-CE712366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41BF-08D1-40F7-9076-3FA365CA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A8E54-F3B0-47A2-A598-8D763497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BB92C-2808-4D59-966C-85627137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6B61C-3539-46D7-8460-83F813C6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4C6DA-A31B-42AC-8B5D-A1339E45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B5E5-4220-4C0D-A2E8-F08B8037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753AA-FE22-46D9-8D64-F83B16BA5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3CAB0-E8A5-45FE-B7E9-41096076B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2E832-6789-4F13-B6B9-3272526E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3792D-22BD-40D6-9400-FDDBD4E2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0CB4E-EFB7-4F54-8EBD-A1C92AD8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0791F-1749-479C-9E85-3AD04E8E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3065-8ACF-4ADF-8C6D-70768C349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80608-D085-4765-B089-BE25B451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F763-B02B-422B-9602-07E867BC6E1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2939E-744A-4621-8090-5FEA4D4A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48CD-9C5B-4E70-A1B2-B7ECB75E8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593D-B517-4FEE-AE8F-8C56BCE357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98A6D-45D3-46F6-A9F3-41C891B7B6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0" y="0"/>
            <a:ext cx="12192000" cy="79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1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hi.Broadwell@nianet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EC6D-4BF2-4F8A-AAAB-620A7EC5E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135" y="1122363"/>
            <a:ext cx="11602065" cy="2387600"/>
          </a:xfrm>
        </p:spPr>
        <p:txBody>
          <a:bodyPr/>
          <a:lstStyle/>
          <a:p>
            <a:r>
              <a:rPr lang="en-US" b="1" dirty="0"/>
              <a:t>Langley </a:t>
            </a:r>
            <a:r>
              <a:rPr lang="en-US" b="1" dirty="0" err="1"/>
              <a:t>Contracor</a:t>
            </a:r>
            <a:r>
              <a:rPr lang="en-US" b="1" dirty="0"/>
              <a:t> Steering Council Charter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31F77-6AF0-4DF7-BDA9-29206A914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17, 2022</a:t>
            </a:r>
          </a:p>
        </p:txBody>
      </p:sp>
    </p:spTree>
    <p:extLst>
      <p:ext uri="{BB962C8B-B14F-4D97-AF65-F5344CB8AC3E}">
        <p14:creationId xmlns:p14="http://schemas.microsoft.com/office/powerpoint/2010/main" val="387572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2609-A229-45F3-BDCE-88A86A99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9CAB3-38FA-477C-AFCC-FB86C3229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relationships and enhance partnership of LaRC contractors</a:t>
            </a:r>
          </a:p>
          <a:p>
            <a:r>
              <a:rPr lang="en-US" dirty="0"/>
              <a:t>Provide information and advice on topics of mutual interest</a:t>
            </a:r>
          </a:p>
          <a:p>
            <a:r>
              <a:rPr lang="en-US" dirty="0"/>
              <a:t>Communication conduit between LaRC and contractor community</a:t>
            </a:r>
          </a:p>
        </p:txBody>
      </p:sp>
    </p:spTree>
    <p:extLst>
      <p:ext uri="{BB962C8B-B14F-4D97-AF65-F5344CB8AC3E}">
        <p14:creationId xmlns:p14="http://schemas.microsoft.com/office/powerpoint/2010/main" val="174668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E06F-1BC1-4325-9502-F64009B3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631F-8DA8-4E41-A980-79D922B74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436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Any company may apply for membership</a:t>
            </a:r>
          </a:p>
          <a:p>
            <a:pPr lvl="1"/>
            <a:r>
              <a:rPr lang="en-US" b="1" dirty="0"/>
              <a:t>Active</a:t>
            </a:r>
            <a:r>
              <a:rPr lang="en-US" dirty="0"/>
              <a:t> – Company (prime or sub) with a contract at LaRC with a </a:t>
            </a:r>
            <a:r>
              <a:rPr lang="en-US" dirty="0" err="1"/>
              <a:t>PoP</a:t>
            </a:r>
            <a:r>
              <a:rPr lang="en-US" dirty="0"/>
              <a:t> that has not ended. Voting Member</a:t>
            </a:r>
          </a:p>
          <a:p>
            <a:pPr lvl="1"/>
            <a:r>
              <a:rPr lang="en-US" b="1" dirty="0"/>
              <a:t>Former</a:t>
            </a:r>
            <a:r>
              <a:rPr lang="en-US" dirty="0"/>
              <a:t> – Company with a contract at LaRC with a </a:t>
            </a:r>
            <a:r>
              <a:rPr lang="en-US" dirty="0" err="1"/>
              <a:t>PoP</a:t>
            </a:r>
            <a:r>
              <a:rPr lang="en-US" dirty="0"/>
              <a:t> that has ended. Non-voting Member</a:t>
            </a:r>
          </a:p>
          <a:p>
            <a:pPr lvl="1"/>
            <a:r>
              <a:rPr lang="en-US" b="1" dirty="0"/>
              <a:t>Potential</a:t>
            </a:r>
            <a:r>
              <a:rPr lang="en-US" dirty="0"/>
              <a:t> – Company that is neither “active” nor “former” contractor or subcontractor. Non-voting Member</a:t>
            </a:r>
          </a:p>
          <a:p>
            <a:r>
              <a:rPr lang="en-US" dirty="0"/>
              <a:t>Application for membership</a:t>
            </a:r>
          </a:p>
          <a:p>
            <a:pPr lvl="1"/>
            <a:r>
              <a:rPr lang="en-US" dirty="0"/>
              <a:t>Written request to LCSC Chair indicating active, former, or potential</a:t>
            </a:r>
          </a:p>
          <a:p>
            <a:pPr lvl="1"/>
            <a:r>
              <a:rPr lang="en-US" dirty="0"/>
              <a:t>Executive committee promptly votes and notifies of decision in writing</a:t>
            </a:r>
          </a:p>
        </p:txBody>
      </p:sp>
    </p:spTree>
    <p:extLst>
      <p:ext uri="{BB962C8B-B14F-4D97-AF65-F5344CB8AC3E}">
        <p14:creationId xmlns:p14="http://schemas.microsoft.com/office/powerpoint/2010/main" val="195271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EF40-78D4-40AF-9ED9-5488A95A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C3C5-E993-4A7F-A941-228C90EB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Four elected officers from among Active Members</a:t>
            </a:r>
          </a:p>
          <a:p>
            <a:r>
              <a:rPr lang="en-US" dirty="0"/>
              <a:t>Terms coincide with the Council year which ends in June</a:t>
            </a:r>
          </a:p>
          <a:p>
            <a:pPr lvl="1"/>
            <a:r>
              <a:rPr lang="en-US" dirty="0"/>
              <a:t>Elections held in June – Nominations solicited and publicized to current voting members</a:t>
            </a:r>
          </a:p>
          <a:p>
            <a:pPr lvl="1"/>
            <a:r>
              <a:rPr lang="en-US" dirty="0"/>
              <a:t>Voting members get one vote each via secret ballot</a:t>
            </a:r>
          </a:p>
          <a:p>
            <a:r>
              <a:rPr lang="en-US" dirty="0"/>
              <a:t>Current Executive Committee Officers</a:t>
            </a:r>
          </a:p>
          <a:p>
            <a:pPr lvl="1"/>
            <a:r>
              <a:rPr lang="en-US" dirty="0"/>
              <a:t>Chairperson – Chris Fannin </a:t>
            </a:r>
          </a:p>
          <a:p>
            <a:pPr lvl="1"/>
            <a:r>
              <a:rPr lang="en-US" dirty="0"/>
              <a:t>Vice Chairperson – Richard White </a:t>
            </a:r>
          </a:p>
          <a:p>
            <a:pPr lvl="1"/>
            <a:r>
              <a:rPr lang="en-US" dirty="0"/>
              <a:t>Secretary – Nickie Wills </a:t>
            </a:r>
          </a:p>
          <a:p>
            <a:pPr lvl="1"/>
            <a:r>
              <a:rPr lang="en-US" dirty="0"/>
              <a:t>Communication Coordinator – </a:t>
            </a:r>
            <a:r>
              <a:rPr lang="en-US"/>
              <a:t>David Peterson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C46C-EC3F-4632-9553-0D6521B9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Meetings, Committees, 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7E79-58E7-48F2-A757-CAB777BCE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Meetings held monthly or as required</a:t>
            </a:r>
          </a:p>
          <a:p>
            <a:pPr lvl="1"/>
            <a:r>
              <a:rPr lang="en-US" dirty="0"/>
              <a:t>Monthly meeting is primary forum for topics of interest</a:t>
            </a:r>
          </a:p>
          <a:p>
            <a:r>
              <a:rPr lang="en-US" dirty="0"/>
              <a:t>Committees can be appointed at the discretion of the executive committee</a:t>
            </a:r>
          </a:p>
          <a:p>
            <a:pPr lvl="1"/>
            <a:r>
              <a:rPr lang="en-US" dirty="0"/>
              <a:t>Planning committee – Chair: Shi Broadwell </a:t>
            </a:r>
            <a:r>
              <a:rPr lang="en-US" dirty="0">
                <a:hlinkClick r:id="rId2"/>
              </a:rPr>
              <a:t>shi.broadwell@nianet.org</a:t>
            </a:r>
            <a:endParaRPr lang="en-US" dirty="0"/>
          </a:p>
          <a:p>
            <a:pPr lvl="2"/>
            <a:r>
              <a:rPr lang="en-US" dirty="0"/>
              <a:t>selects topics and organizes speakers for the monthly meetings</a:t>
            </a:r>
          </a:p>
          <a:p>
            <a:pPr lvl="2"/>
            <a:r>
              <a:rPr lang="en-US" dirty="0"/>
              <a:t>welcomes company presentations – please coordinate with Chair or committee member</a:t>
            </a:r>
          </a:p>
          <a:p>
            <a:pPr lvl="1"/>
            <a:r>
              <a:rPr lang="en-US" dirty="0"/>
              <a:t>Entertainment committee – inactive</a:t>
            </a:r>
          </a:p>
          <a:p>
            <a:pPr lvl="1"/>
            <a:r>
              <a:rPr lang="en-US" dirty="0"/>
              <a:t>Others?</a:t>
            </a:r>
          </a:p>
          <a:p>
            <a:r>
              <a:rPr lang="en-US" dirty="0"/>
              <a:t>No Dues; meeting expenses and activities will be borne equally by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491F2-2F20-4632-BB64-CA115D3C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r>
              <a:rPr lang="en-US" sz="4100"/>
              <a:t>Questions/Comments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151FCC-E7D2-4725-B79A-9CD16F74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2286000"/>
            <a:ext cx="4849708" cy="3844800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 descr="Questions with solid fill">
            <a:extLst>
              <a:ext uri="{FF2B5EF4-FFF2-40B4-BE49-F238E27FC236}">
                <a16:creationId xmlns:a16="http://schemas.microsoft.com/office/drawing/2014/main" id="{8606DDED-46BD-494B-87A2-5FF28890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994" y="16080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2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275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Langley Contracor Steering Council Charter Review</vt:lpstr>
      <vt:lpstr>Purpose</vt:lpstr>
      <vt:lpstr>Membership</vt:lpstr>
      <vt:lpstr>Officers</vt:lpstr>
      <vt:lpstr>Meetings, Committees, Dues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LCSC Charter Review</dc:title>
  <dc:creator>Christopher Fannin</dc:creator>
  <cp:lastModifiedBy>Peterson, David J. (LARC-E3)[TEAMS3]</cp:lastModifiedBy>
  <cp:revision>12</cp:revision>
  <dcterms:created xsi:type="dcterms:W3CDTF">2022-02-17T13:41:04Z</dcterms:created>
  <dcterms:modified xsi:type="dcterms:W3CDTF">2022-03-04T21:33:39Z</dcterms:modified>
</cp:coreProperties>
</file>