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4" r:id="rId1"/>
  </p:sldMasterIdLst>
  <p:notesMasterIdLst>
    <p:notesMasterId r:id="rId39"/>
  </p:notesMasterIdLst>
  <p:handoutMasterIdLst>
    <p:handoutMasterId r:id="rId40"/>
  </p:handoutMasterIdLst>
  <p:sldIdLst>
    <p:sldId id="257" r:id="rId2"/>
    <p:sldId id="854" r:id="rId3"/>
    <p:sldId id="1278" r:id="rId4"/>
    <p:sldId id="1265" r:id="rId5"/>
    <p:sldId id="1266" r:id="rId6"/>
    <p:sldId id="1270" r:id="rId7"/>
    <p:sldId id="1271" r:id="rId8"/>
    <p:sldId id="1284" r:id="rId9"/>
    <p:sldId id="1272" r:id="rId10"/>
    <p:sldId id="1273" r:id="rId11"/>
    <p:sldId id="1244" r:id="rId12"/>
    <p:sldId id="326" r:id="rId13"/>
    <p:sldId id="1245" r:id="rId14"/>
    <p:sldId id="1285" r:id="rId15"/>
    <p:sldId id="1247" r:id="rId16"/>
    <p:sldId id="1249" r:id="rId17"/>
    <p:sldId id="1253" r:id="rId18"/>
    <p:sldId id="1254" r:id="rId19"/>
    <p:sldId id="1257" r:id="rId20"/>
    <p:sldId id="1279" r:id="rId21"/>
    <p:sldId id="1262" r:id="rId22"/>
    <p:sldId id="1263" r:id="rId23"/>
    <p:sldId id="785" r:id="rId24"/>
    <p:sldId id="1256" r:id="rId25"/>
    <p:sldId id="1286" r:id="rId26"/>
    <p:sldId id="330" r:id="rId27"/>
    <p:sldId id="1252" r:id="rId28"/>
    <p:sldId id="1280" r:id="rId29"/>
    <p:sldId id="858" r:id="rId30"/>
    <p:sldId id="853" r:id="rId31"/>
    <p:sldId id="859" r:id="rId32"/>
    <p:sldId id="1193" r:id="rId33"/>
    <p:sldId id="329" r:id="rId34"/>
    <p:sldId id="267" r:id="rId35"/>
    <p:sldId id="1281" r:id="rId36"/>
    <p:sldId id="1282" r:id="rId37"/>
    <p:sldId id="1283"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1A5CCF-9C82-6949-B90A-2DEB2DB85755}">
          <p14:sldIdLst>
            <p14:sldId id="257"/>
            <p14:sldId id="854"/>
            <p14:sldId id="1278"/>
            <p14:sldId id="1265"/>
            <p14:sldId id="1266"/>
            <p14:sldId id="1270"/>
            <p14:sldId id="1271"/>
            <p14:sldId id="1284"/>
            <p14:sldId id="1272"/>
            <p14:sldId id="1273"/>
            <p14:sldId id="1244"/>
            <p14:sldId id="326"/>
            <p14:sldId id="1245"/>
            <p14:sldId id="1285"/>
            <p14:sldId id="1247"/>
            <p14:sldId id="1249"/>
            <p14:sldId id="1253"/>
            <p14:sldId id="1254"/>
            <p14:sldId id="1257"/>
            <p14:sldId id="1279"/>
            <p14:sldId id="1262"/>
            <p14:sldId id="1263"/>
            <p14:sldId id="785"/>
            <p14:sldId id="1256"/>
            <p14:sldId id="1286"/>
            <p14:sldId id="330"/>
            <p14:sldId id="1252"/>
          </p14:sldIdLst>
        </p14:section>
        <p14:section name="Backup" id="{97BFB1DC-FDB9-8C43-B4D9-60FB9A469A1E}">
          <p14:sldIdLst>
            <p14:sldId id="1280"/>
            <p14:sldId id="858"/>
            <p14:sldId id="853"/>
            <p14:sldId id="859"/>
            <p14:sldId id="1193"/>
            <p14:sldId id="329"/>
            <p14:sldId id="267"/>
            <p14:sldId id="1281"/>
            <p14:sldId id="1282"/>
            <p14:sldId id="1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FBFD"/>
    <a:srgbClr val="4A52F6"/>
    <a:srgbClr val="4850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73" autoAdjust="0"/>
    <p:restoredTop sz="91067"/>
  </p:normalViewPr>
  <p:slideViewPr>
    <p:cSldViewPr snapToGrid="0" snapToObjects="1">
      <p:cViewPr varScale="1">
        <p:scale>
          <a:sx n="101" d="100"/>
          <a:sy n="101" d="100"/>
        </p:scale>
        <p:origin x="84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D9499C-FBCE-CC42-8CE1-D4964CCFD3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3C942C-C8BF-7D41-A927-53523460EE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D47ECD-E927-B344-A96A-6230F2BDCBBC}" type="datetimeFigureOut">
              <a:rPr lang="en-US" smtClean="0"/>
              <a:t>12/18/2019</a:t>
            </a:fld>
            <a:endParaRPr lang="en-US"/>
          </a:p>
        </p:txBody>
      </p:sp>
      <p:sp>
        <p:nvSpPr>
          <p:cNvPr id="4" name="Footer Placeholder 3">
            <a:extLst>
              <a:ext uri="{FF2B5EF4-FFF2-40B4-BE49-F238E27FC236}">
                <a16:creationId xmlns:a16="http://schemas.microsoft.com/office/drawing/2014/main" id="{EC3FF835-4308-9A43-9030-5A0CDC13AE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D63AE0-B6EF-1B4A-99E0-1ACB0FCB75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CF0BEE-B251-C849-B859-B3F9BD0D38E3}" type="slidenum">
              <a:rPr lang="en-US" smtClean="0"/>
              <a:t>‹#›</a:t>
            </a:fld>
            <a:endParaRPr lang="en-US"/>
          </a:p>
        </p:txBody>
      </p:sp>
    </p:spTree>
    <p:extLst>
      <p:ext uri="{BB962C8B-B14F-4D97-AF65-F5344CB8AC3E}">
        <p14:creationId xmlns:p14="http://schemas.microsoft.com/office/powerpoint/2010/main" val="2491396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90A55-DDE5-DA43-8F28-1121524583D1}" type="datetimeFigureOut">
              <a:rPr lang="en-US" smtClean="0"/>
              <a:t>12/18/2019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53CAF-CF7B-574A-B2D8-3013DD1CE7B0}" type="slidenum">
              <a:rPr lang="en-US" smtClean="0"/>
              <a:t>‹#›</a:t>
            </a:fld>
            <a:endParaRPr lang="en-US" dirty="0"/>
          </a:p>
        </p:txBody>
      </p:sp>
    </p:spTree>
    <p:extLst>
      <p:ext uri="{BB962C8B-B14F-4D97-AF65-F5344CB8AC3E}">
        <p14:creationId xmlns:p14="http://schemas.microsoft.com/office/powerpoint/2010/main" val="355663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55 Helvetica Roman" charset="0"/>
              <a:cs typeface="+mn-cs"/>
            </a:endParaRPr>
          </a:p>
        </p:txBody>
      </p:sp>
      <p:sp>
        <p:nvSpPr>
          <p:cNvPr id="4" name="Slide Number Placeholder 3"/>
          <p:cNvSpPr>
            <a:spLocks noGrp="1"/>
          </p:cNvSpPr>
          <p:nvPr>
            <p:ph type="sldNum" sz="quarter" idx="10"/>
          </p:nvPr>
        </p:nvSpPr>
        <p:spPr/>
        <p:txBody>
          <a:bodyPr/>
          <a:lstStyle/>
          <a:p>
            <a:fld id="{DD753CAF-CF7B-574A-B2D8-3013DD1CE7B0}" type="slidenum">
              <a:rPr lang="en-US" smtClean="0"/>
              <a:t>1</a:t>
            </a:fld>
            <a:endParaRPr lang="en-US" dirty="0"/>
          </a:p>
        </p:txBody>
      </p:sp>
    </p:spTree>
    <p:extLst>
      <p:ext uri="{BB962C8B-B14F-4D97-AF65-F5344CB8AC3E}">
        <p14:creationId xmlns:p14="http://schemas.microsoft.com/office/powerpoint/2010/main" val="676791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D753CAF-CF7B-574A-B2D8-3013DD1CE7B0}" type="slidenum">
              <a:rPr lang="en-US" smtClean="0"/>
              <a:t>22</a:t>
            </a:fld>
            <a:endParaRPr lang="en-US" dirty="0"/>
          </a:p>
        </p:txBody>
      </p:sp>
    </p:spTree>
    <p:extLst>
      <p:ext uri="{BB962C8B-B14F-4D97-AF65-F5344CB8AC3E}">
        <p14:creationId xmlns:p14="http://schemas.microsoft.com/office/powerpoint/2010/main" val="2508355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D753CAF-CF7B-574A-B2D8-3013DD1CE7B0}" type="slidenum">
              <a:rPr lang="en-US" smtClean="0"/>
              <a:t>23</a:t>
            </a:fld>
            <a:endParaRPr lang="en-US" dirty="0"/>
          </a:p>
        </p:txBody>
      </p:sp>
    </p:spTree>
    <p:extLst>
      <p:ext uri="{BB962C8B-B14F-4D97-AF65-F5344CB8AC3E}">
        <p14:creationId xmlns:p14="http://schemas.microsoft.com/office/powerpoint/2010/main" val="4198113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53CAF-CF7B-574A-B2D8-3013DD1CE7B0}" type="slidenum">
              <a:rPr lang="en-US" smtClean="0"/>
              <a:t>24</a:t>
            </a:fld>
            <a:endParaRPr lang="en-US" dirty="0"/>
          </a:p>
        </p:txBody>
      </p:sp>
    </p:spTree>
    <p:extLst>
      <p:ext uri="{BB962C8B-B14F-4D97-AF65-F5344CB8AC3E}">
        <p14:creationId xmlns:p14="http://schemas.microsoft.com/office/powerpoint/2010/main" val="772171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55 Helvetica Roman" charset="0"/>
              <a:cs typeface="+mn-cs"/>
            </a:endParaRPr>
          </a:p>
        </p:txBody>
      </p:sp>
      <p:sp>
        <p:nvSpPr>
          <p:cNvPr id="4" name="Slide Number Placeholder 3"/>
          <p:cNvSpPr>
            <a:spLocks noGrp="1"/>
          </p:cNvSpPr>
          <p:nvPr>
            <p:ph type="sldNum" sz="quarter" idx="5"/>
          </p:nvPr>
        </p:nvSpPr>
        <p:spPr/>
        <p:txBody>
          <a:bodyPr/>
          <a:lstStyle/>
          <a:p>
            <a:fld id="{DD753CAF-CF7B-574A-B2D8-3013DD1CE7B0}" type="slidenum">
              <a:rPr lang="en-US" smtClean="0"/>
              <a:t>26</a:t>
            </a:fld>
            <a:endParaRPr lang="en-US" dirty="0"/>
          </a:p>
        </p:txBody>
      </p:sp>
    </p:spTree>
    <p:extLst>
      <p:ext uri="{BB962C8B-B14F-4D97-AF65-F5344CB8AC3E}">
        <p14:creationId xmlns:p14="http://schemas.microsoft.com/office/powerpoint/2010/main" val="502932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53CAF-CF7B-574A-B2D8-3013DD1CE7B0}" type="slidenum">
              <a:rPr lang="en-US" smtClean="0"/>
              <a:t>29</a:t>
            </a:fld>
            <a:endParaRPr lang="en-US" dirty="0"/>
          </a:p>
        </p:txBody>
      </p:sp>
    </p:spTree>
    <p:extLst>
      <p:ext uri="{BB962C8B-B14F-4D97-AF65-F5344CB8AC3E}">
        <p14:creationId xmlns:p14="http://schemas.microsoft.com/office/powerpoint/2010/main" val="2374076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D753CAF-CF7B-574A-B2D8-3013DD1CE7B0}" type="slidenum">
              <a:rPr lang="en-US" smtClean="0"/>
              <a:t>30</a:t>
            </a:fld>
            <a:endParaRPr lang="en-US" dirty="0"/>
          </a:p>
        </p:txBody>
      </p:sp>
    </p:spTree>
    <p:extLst>
      <p:ext uri="{BB962C8B-B14F-4D97-AF65-F5344CB8AC3E}">
        <p14:creationId xmlns:p14="http://schemas.microsoft.com/office/powerpoint/2010/main" val="1453670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53CAF-CF7B-574A-B2D8-3013DD1CE7B0}" type="slidenum">
              <a:rPr lang="en-US" smtClean="0"/>
              <a:t>31</a:t>
            </a:fld>
            <a:endParaRPr lang="en-US" dirty="0"/>
          </a:p>
        </p:txBody>
      </p:sp>
    </p:spTree>
    <p:extLst>
      <p:ext uri="{BB962C8B-B14F-4D97-AF65-F5344CB8AC3E}">
        <p14:creationId xmlns:p14="http://schemas.microsoft.com/office/powerpoint/2010/main" val="1942082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D753CAF-CF7B-574A-B2D8-3013DD1CE7B0}" type="slidenum">
              <a:rPr lang="en-US" smtClean="0"/>
              <a:t>32</a:t>
            </a:fld>
            <a:endParaRPr lang="en-US" dirty="0"/>
          </a:p>
        </p:txBody>
      </p:sp>
    </p:spTree>
    <p:extLst>
      <p:ext uri="{BB962C8B-B14F-4D97-AF65-F5344CB8AC3E}">
        <p14:creationId xmlns:p14="http://schemas.microsoft.com/office/powerpoint/2010/main" val="79284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D753CAF-CF7B-574A-B2D8-3013DD1CE7B0}" type="slidenum">
              <a:rPr lang="en-US" smtClean="0"/>
              <a:t>33</a:t>
            </a:fld>
            <a:endParaRPr lang="en-US" dirty="0"/>
          </a:p>
        </p:txBody>
      </p:sp>
    </p:spTree>
    <p:extLst>
      <p:ext uri="{BB962C8B-B14F-4D97-AF65-F5344CB8AC3E}">
        <p14:creationId xmlns:p14="http://schemas.microsoft.com/office/powerpoint/2010/main" val="786769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53CAF-CF7B-574A-B2D8-3013DD1CE7B0}" type="slidenum">
              <a:rPr lang="en-US" smtClean="0"/>
              <a:t>34</a:t>
            </a:fld>
            <a:endParaRPr lang="en-US" dirty="0"/>
          </a:p>
        </p:txBody>
      </p:sp>
    </p:spTree>
    <p:extLst>
      <p:ext uri="{BB962C8B-B14F-4D97-AF65-F5344CB8AC3E}">
        <p14:creationId xmlns:p14="http://schemas.microsoft.com/office/powerpoint/2010/main" val="379054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9800">
              <a:defRPr sz="900">
                <a:solidFill>
                  <a:srgbClr val="666666"/>
                </a:solidFill>
                <a:latin typeface="55 Helvetica Roman" charset="0"/>
                <a:ea typeface="ＭＳ Ｐゴシック" charset="-128"/>
              </a:defRPr>
            </a:lvl1pPr>
            <a:lvl2pPr marL="742950" indent="-285750" defTabSz="939800">
              <a:defRPr sz="900">
                <a:solidFill>
                  <a:srgbClr val="666666"/>
                </a:solidFill>
                <a:latin typeface="55 Helvetica Roman" charset="0"/>
                <a:ea typeface="ＭＳ Ｐゴシック" charset="-128"/>
              </a:defRPr>
            </a:lvl2pPr>
            <a:lvl3pPr marL="1143000" indent="-228600" defTabSz="939800">
              <a:defRPr sz="900">
                <a:solidFill>
                  <a:srgbClr val="666666"/>
                </a:solidFill>
                <a:latin typeface="55 Helvetica Roman" charset="0"/>
                <a:ea typeface="ＭＳ Ｐゴシック" charset="-128"/>
              </a:defRPr>
            </a:lvl3pPr>
            <a:lvl4pPr marL="1600200" indent="-228600" defTabSz="939800">
              <a:defRPr sz="900">
                <a:solidFill>
                  <a:srgbClr val="666666"/>
                </a:solidFill>
                <a:latin typeface="55 Helvetica Roman" charset="0"/>
                <a:ea typeface="ＭＳ Ｐゴシック" charset="-128"/>
              </a:defRPr>
            </a:lvl4pPr>
            <a:lvl5pPr marL="2057400" indent="-228600" defTabSz="939800">
              <a:defRPr sz="900">
                <a:solidFill>
                  <a:srgbClr val="666666"/>
                </a:solidFill>
                <a:latin typeface="55 Helvetica Roman" charset="0"/>
                <a:ea typeface="ＭＳ Ｐゴシック" charset="-128"/>
              </a:defRPr>
            </a:lvl5pPr>
            <a:lvl6pPr marL="2514600" indent="-228600" defTabSz="939800" eaLnBrk="0" fontAlgn="base" hangingPunct="0">
              <a:spcBef>
                <a:spcPct val="0"/>
              </a:spcBef>
              <a:spcAft>
                <a:spcPct val="0"/>
              </a:spcAft>
              <a:defRPr sz="900">
                <a:solidFill>
                  <a:srgbClr val="666666"/>
                </a:solidFill>
                <a:latin typeface="55 Helvetica Roman" charset="0"/>
                <a:ea typeface="ＭＳ Ｐゴシック" charset="-128"/>
              </a:defRPr>
            </a:lvl6pPr>
            <a:lvl7pPr marL="2971800" indent="-228600" defTabSz="939800" eaLnBrk="0" fontAlgn="base" hangingPunct="0">
              <a:spcBef>
                <a:spcPct val="0"/>
              </a:spcBef>
              <a:spcAft>
                <a:spcPct val="0"/>
              </a:spcAft>
              <a:defRPr sz="900">
                <a:solidFill>
                  <a:srgbClr val="666666"/>
                </a:solidFill>
                <a:latin typeface="55 Helvetica Roman" charset="0"/>
                <a:ea typeface="ＭＳ Ｐゴシック" charset="-128"/>
              </a:defRPr>
            </a:lvl7pPr>
            <a:lvl8pPr marL="3429000" indent="-228600" defTabSz="939800" eaLnBrk="0" fontAlgn="base" hangingPunct="0">
              <a:spcBef>
                <a:spcPct val="0"/>
              </a:spcBef>
              <a:spcAft>
                <a:spcPct val="0"/>
              </a:spcAft>
              <a:defRPr sz="900">
                <a:solidFill>
                  <a:srgbClr val="666666"/>
                </a:solidFill>
                <a:latin typeface="55 Helvetica Roman" charset="0"/>
                <a:ea typeface="ＭＳ Ｐゴシック" charset="-128"/>
              </a:defRPr>
            </a:lvl8pPr>
            <a:lvl9pPr marL="3886200" indent="-228600" defTabSz="939800" eaLnBrk="0" fontAlgn="base" hangingPunct="0">
              <a:spcBef>
                <a:spcPct val="0"/>
              </a:spcBef>
              <a:spcAft>
                <a:spcPct val="0"/>
              </a:spcAft>
              <a:defRPr sz="900">
                <a:solidFill>
                  <a:srgbClr val="666666"/>
                </a:solidFill>
                <a:latin typeface="55 Helvetica Roman" charset="0"/>
                <a:ea typeface="ＭＳ Ｐゴシック" charset="-128"/>
              </a:defRPr>
            </a:lvl9pPr>
          </a:lstStyle>
          <a:p>
            <a:fld id="{67CF64B1-1FBB-0641-A063-9CB7FEF686A8}" type="slidenum">
              <a:rPr lang="en-US" altLang="x-none" sz="1200">
                <a:solidFill>
                  <a:schemeClr val="tx1"/>
                </a:solidFill>
              </a:rPr>
              <a:pPr/>
              <a:t>2</a:t>
            </a:fld>
            <a:endParaRPr lang="en-US" altLang="x-none" sz="1200" dirty="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extLst>
            <a:ext uri="{FAA26D3D-D897-4be2-8F04-BA451C77F1D7}">
              <ma14:placeholderFlag xmlns=""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dirty="0">
              <a:latin typeface="55 Helvetica Roman" charset="0"/>
              <a:cs typeface="+mn-cs"/>
            </a:endParaRPr>
          </a:p>
        </p:txBody>
      </p:sp>
    </p:spTree>
    <p:extLst>
      <p:ext uri="{BB962C8B-B14F-4D97-AF65-F5344CB8AC3E}">
        <p14:creationId xmlns:p14="http://schemas.microsoft.com/office/powerpoint/2010/main" val="82503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656773-6984-494E-961D-15D66F051427}" type="slidenum">
              <a:rPr lang="en-US" altLang="en-US" smtClean="0"/>
              <a:pPr>
                <a:defRPr/>
              </a:pPr>
              <a:t>4</a:t>
            </a:fld>
            <a:endParaRPr lang="en-US" altLang="en-US"/>
          </a:p>
        </p:txBody>
      </p:sp>
    </p:spTree>
    <p:extLst>
      <p:ext uri="{BB962C8B-B14F-4D97-AF65-F5344CB8AC3E}">
        <p14:creationId xmlns:p14="http://schemas.microsoft.com/office/powerpoint/2010/main" val="1106904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656773-6984-494E-961D-15D66F051427}" type="slidenum">
              <a:rPr lang="en-US" altLang="en-US" smtClean="0"/>
              <a:pPr>
                <a:defRPr/>
              </a:pPr>
              <a:t>5</a:t>
            </a:fld>
            <a:endParaRPr lang="en-US" altLang="en-US"/>
          </a:p>
        </p:txBody>
      </p:sp>
    </p:spTree>
    <p:extLst>
      <p:ext uri="{BB962C8B-B14F-4D97-AF65-F5344CB8AC3E}">
        <p14:creationId xmlns:p14="http://schemas.microsoft.com/office/powerpoint/2010/main" val="2943294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53CAF-CF7B-574A-B2D8-3013DD1CE7B0}" type="slidenum">
              <a:rPr lang="en-US" smtClean="0"/>
              <a:t>12</a:t>
            </a:fld>
            <a:endParaRPr lang="en-US" dirty="0"/>
          </a:p>
        </p:txBody>
      </p:sp>
    </p:spTree>
    <p:extLst>
      <p:ext uri="{BB962C8B-B14F-4D97-AF65-F5344CB8AC3E}">
        <p14:creationId xmlns:p14="http://schemas.microsoft.com/office/powerpoint/2010/main" val="1539613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53CAF-CF7B-574A-B2D8-3013DD1CE7B0}" type="slidenum">
              <a:rPr lang="en-US" smtClean="0"/>
              <a:t>17</a:t>
            </a:fld>
            <a:endParaRPr lang="en-US" dirty="0"/>
          </a:p>
        </p:txBody>
      </p:sp>
    </p:spTree>
    <p:extLst>
      <p:ext uri="{BB962C8B-B14F-4D97-AF65-F5344CB8AC3E}">
        <p14:creationId xmlns:p14="http://schemas.microsoft.com/office/powerpoint/2010/main" val="3926176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D753CAF-CF7B-574A-B2D8-3013DD1CE7B0}" type="slidenum">
              <a:rPr lang="en-US" smtClean="0"/>
              <a:t>18</a:t>
            </a:fld>
            <a:endParaRPr lang="en-US" dirty="0"/>
          </a:p>
        </p:txBody>
      </p:sp>
    </p:spTree>
    <p:extLst>
      <p:ext uri="{BB962C8B-B14F-4D97-AF65-F5344CB8AC3E}">
        <p14:creationId xmlns:p14="http://schemas.microsoft.com/office/powerpoint/2010/main" val="4152236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D753CAF-CF7B-574A-B2D8-3013DD1CE7B0}" type="slidenum">
              <a:rPr lang="en-US" smtClean="0"/>
              <a:t>19</a:t>
            </a:fld>
            <a:endParaRPr lang="en-US" dirty="0"/>
          </a:p>
        </p:txBody>
      </p:sp>
    </p:spTree>
    <p:extLst>
      <p:ext uri="{BB962C8B-B14F-4D97-AF65-F5344CB8AC3E}">
        <p14:creationId xmlns:p14="http://schemas.microsoft.com/office/powerpoint/2010/main" val="2747430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D753CAF-CF7B-574A-B2D8-3013DD1CE7B0}" type="slidenum">
              <a:rPr lang="en-US" smtClean="0"/>
              <a:t>21</a:t>
            </a:fld>
            <a:endParaRPr lang="en-US" dirty="0"/>
          </a:p>
        </p:txBody>
      </p:sp>
    </p:spTree>
    <p:extLst>
      <p:ext uri="{BB962C8B-B14F-4D97-AF65-F5344CB8AC3E}">
        <p14:creationId xmlns:p14="http://schemas.microsoft.com/office/powerpoint/2010/main" val="112546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0645" y="715155"/>
            <a:ext cx="8464755" cy="535566"/>
          </a:xfrm>
        </p:spPr>
        <p:txBody>
          <a:bodyPr anchor="t">
            <a:normAutofit/>
          </a:bodyPr>
          <a:lstStyle>
            <a:lvl1pPr algn="l">
              <a:defRPr sz="2700">
                <a:solidFill>
                  <a:schemeClr val="accent1"/>
                </a:solidFill>
              </a:defRPr>
            </a:lvl1pPr>
          </a:lstStyle>
          <a:p>
            <a:r>
              <a:rPr lang="en-US" dirty="0"/>
              <a:t>Title</a:t>
            </a:r>
          </a:p>
        </p:txBody>
      </p:sp>
      <p:sp>
        <p:nvSpPr>
          <p:cNvPr id="3" name="Subtitle 2"/>
          <p:cNvSpPr>
            <a:spLocks noGrp="1"/>
          </p:cNvSpPr>
          <p:nvPr>
            <p:ph type="subTitle" idx="1" hasCustomPrompt="1"/>
          </p:nvPr>
        </p:nvSpPr>
        <p:spPr>
          <a:xfrm>
            <a:off x="450644" y="1250720"/>
            <a:ext cx="8464756" cy="435662"/>
          </a:xfrm>
        </p:spPr>
        <p:txBody>
          <a:bodyPr anchor="t">
            <a:noAutofit/>
          </a:bodyPr>
          <a:lstStyle>
            <a:lvl1pPr marL="0" indent="0" algn="l">
              <a:spcAft>
                <a:spcPts val="0"/>
              </a:spcAft>
              <a:buNone/>
              <a:defRPr sz="22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7" name="Picture Placeholder 2"/>
          <p:cNvSpPr>
            <a:spLocks noGrp="1"/>
          </p:cNvSpPr>
          <p:nvPr>
            <p:ph type="pic" sz="quarter" idx="53" hasCustomPrompt="1"/>
          </p:nvPr>
        </p:nvSpPr>
        <p:spPr>
          <a:xfrm>
            <a:off x="13368" y="2569419"/>
            <a:ext cx="1828800" cy="1098947"/>
          </a:xfrm>
          <a:ln w="12700" cmpd="sng">
            <a:solidFill>
              <a:schemeClr val="bg1">
                <a:lumMod val="85000"/>
              </a:schemeClr>
            </a:solidFill>
          </a:ln>
          <a:effectLst/>
        </p:spPr>
        <p:txBody>
          <a:bodyPr anchor="ctr">
            <a:noAutofit/>
          </a:bodyPr>
          <a:lstStyle>
            <a:lvl1pPr marL="0" indent="0" algn="ctr">
              <a:buNone/>
              <a:defRPr/>
            </a:lvl1pPr>
          </a:lstStyle>
          <a:p>
            <a:r>
              <a:rPr lang="en-US" dirty="0"/>
              <a:t>Picture</a:t>
            </a:r>
          </a:p>
        </p:txBody>
      </p:sp>
      <p:sp>
        <p:nvSpPr>
          <p:cNvPr id="8" name="Picture Placeholder 2"/>
          <p:cNvSpPr>
            <a:spLocks noGrp="1"/>
          </p:cNvSpPr>
          <p:nvPr>
            <p:ph type="pic" sz="quarter" idx="54" hasCustomPrompt="1"/>
          </p:nvPr>
        </p:nvSpPr>
        <p:spPr>
          <a:xfrm>
            <a:off x="1836395" y="2569419"/>
            <a:ext cx="1828800" cy="1098947"/>
          </a:xfrm>
          <a:ln w="12700" cmpd="sng">
            <a:solidFill>
              <a:schemeClr val="bg1">
                <a:lumMod val="85000"/>
              </a:schemeClr>
            </a:solidFill>
          </a:ln>
          <a:effectLst/>
        </p:spPr>
        <p:txBody>
          <a:bodyPr anchor="ctr">
            <a:noAutofit/>
          </a:bodyPr>
          <a:lstStyle>
            <a:lvl1pPr marL="0" indent="0" algn="ctr">
              <a:buNone/>
              <a:defRPr/>
            </a:lvl1pPr>
          </a:lstStyle>
          <a:p>
            <a:r>
              <a:rPr lang="en-US" dirty="0"/>
              <a:t>Picture</a:t>
            </a:r>
          </a:p>
        </p:txBody>
      </p:sp>
      <p:sp>
        <p:nvSpPr>
          <p:cNvPr id="9" name="Picture Placeholder 2"/>
          <p:cNvSpPr>
            <a:spLocks noGrp="1"/>
          </p:cNvSpPr>
          <p:nvPr>
            <p:ph type="pic" sz="quarter" idx="55" hasCustomPrompt="1"/>
          </p:nvPr>
        </p:nvSpPr>
        <p:spPr>
          <a:xfrm>
            <a:off x="3659422" y="2569419"/>
            <a:ext cx="1828800" cy="1098947"/>
          </a:xfrm>
          <a:ln w="12700" cmpd="sng">
            <a:solidFill>
              <a:schemeClr val="bg1">
                <a:lumMod val="85000"/>
              </a:schemeClr>
            </a:solidFill>
          </a:ln>
          <a:effectLst/>
        </p:spPr>
        <p:txBody>
          <a:bodyPr anchor="ctr">
            <a:noAutofit/>
          </a:bodyPr>
          <a:lstStyle>
            <a:lvl1pPr marL="0" indent="0" algn="ctr">
              <a:buNone/>
              <a:defRPr/>
            </a:lvl1pPr>
          </a:lstStyle>
          <a:p>
            <a:r>
              <a:rPr lang="en-US" dirty="0"/>
              <a:t>Picture</a:t>
            </a:r>
          </a:p>
        </p:txBody>
      </p:sp>
      <p:sp>
        <p:nvSpPr>
          <p:cNvPr id="10" name="Picture Placeholder 2"/>
          <p:cNvSpPr>
            <a:spLocks noGrp="1"/>
          </p:cNvSpPr>
          <p:nvPr>
            <p:ph type="pic" sz="quarter" idx="56" hasCustomPrompt="1"/>
          </p:nvPr>
        </p:nvSpPr>
        <p:spPr>
          <a:xfrm>
            <a:off x="5482449" y="2569419"/>
            <a:ext cx="1828800" cy="1098947"/>
          </a:xfrm>
          <a:ln w="12700" cmpd="sng">
            <a:solidFill>
              <a:schemeClr val="bg1">
                <a:lumMod val="85000"/>
              </a:schemeClr>
            </a:solidFill>
          </a:ln>
          <a:effectLst/>
        </p:spPr>
        <p:txBody>
          <a:bodyPr anchor="ctr">
            <a:noAutofit/>
          </a:bodyPr>
          <a:lstStyle>
            <a:lvl1pPr marL="0" indent="0" algn="ctr">
              <a:buNone/>
              <a:defRPr/>
            </a:lvl1pPr>
          </a:lstStyle>
          <a:p>
            <a:r>
              <a:rPr lang="en-US" dirty="0"/>
              <a:t>Picture</a:t>
            </a:r>
          </a:p>
        </p:txBody>
      </p:sp>
      <p:sp>
        <p:nvSpPr>
          <p:cNvPr id="11" name="Picture Placeholder 2"/>
          <p:cNvSpPr>
            <a:spLocks noGrp="1"/>
          </p:cNvSpPr>
          <p:nvPr>
            <p:ph type="pic" sz="quarter" idx="57" hasCustomPrompt="1"/>
          </p:nvPr>
        </p:nvSpPr>
        <p:spPr>
          <a:xfrm>
            <a:off x="7305478" y="2569419"/>
            <a:ext cx="1828800" cy="1098947"/>
          </a:xfrm>
          <a:ln w="12700" cmpd="sng">
            <a:solidFill>
              <a:schemeClr val="bg1">
                <a:lumMod val="85000"/>
              </a:schemeClr>
            </a:solidFill>
          </a:ln>
          <a:effectLst/>
        </p:spPr>
        <p:txBody>
          <a:bodyPr anchor="ctr">
            <a:noAutofit/>
          </a:bodyPr>
          <a:lstStyle>
            <a:lvl1pPr marL="0" indent="0" algn="ctr">
              <a:buNone/>
              <a:defRPr/>
            </a:lvl1pPr>
          </a:lstStyle>
          <a:p>
            <a:r>
              <a:rPr lang="en-US" dirty="0"/>
              <a:t>Picture</a:t>
            </a:r>
          </a:p>
        </p:txBody>
      </p:sp>
      <p:sp>
        <p:nvSpPr>
          <p:cNvPr id="12" name="Picture Placeholder 2"/>
          <p:cNvSpPr>
            <a:spLocks noGrp="1"/>
          </p:cNvSpPr>
          <p:nvPr>
            <p:ph type="pic" sz="quarter" idx="58" hasCustomPrompt="1"/>
          </p:nvPr>
        </p:nvSpPr>
        <p:spPr>
          <a:xfrm>
            <a:off x="13368" y="3668365"/>
            <a:ext cx="1828800" cy="1098947"/>
          </a:xfrm>
          <a:ln w="12700" cmpd="sng">
            <a:solidFill>
              <a:schemeClr val="bg1">
                <a:lumMod val="85000"/>
              </a:schemeClr>
            </a:solidFill>
          </a:ln>
          <a:effectLst/>
        </p:spPr>
        <p:txBody>
          <a:bodyPr anchor="ctr">
            <a:noAutofit/>
          </a:bodyPr>
          <a:lstStyle>
            <a:lvl1pPr marL="0" indent="0" algn="ctr">
              <a:buNone/>
              <a:defRPr/>
            </a:lvl1pPr>
          </a:lstStyle>
          <a:p>
            <a:r>
              <a:rPr lang="en-US" dirty="0"/>
              <a:t>Picture</a:t>
            </a:r>
          </a:p>
        </p:txBody>
      </p:sp>
      <p:sp>
        <p:nvSpPr>
          <p:cNvPr id="13" name="Picture Placeholder 2"/>
          <p:cNvSpPr>
            <a:spLocks noGrp="1"/>
          </p:cNvSpPr>
          <p:nvPr>
            <p:ph type="pic" sz="quarter" idx="59" hasCustomPrompt="1"/>
          </p:nvPr>
        </p:nvSpPr>
        <p:spPr>
          <a:xfrm>
            <a:off x="1836395" y="3668365"/>
            <a:ext cx="1828800" cy="1098947"/>
          </a:xfrm>
          <a:ln w="12700" cmpd="sng">
            <a:solidFill>
              <a:schemeClr val="bg1">
                <a:lumMod val="85000"/>
              </a:schemeClr>
            </a:solidFill>
          </a:ln>
          <a:effectLst/>
        </p:spPr>
        <p:txBody>
          <a:bodyPr anchor="ctr">
            <a:noAutofit/>
          </a:bodyPr>
          <a:lstStyle>
            <a:lvl1pPr marL="0" indent="0" algn="ctr">
              <a:buNone/>
              <a:defRPr/>
            </a:lvl1pPr>
          </a:lstStyle>
          <a:p>
            <a:r>
              <a:rPr lang="en-US" dirty="0"/>
              <a:t>Picture</a:t>
            </a:r>
          </a:p>
        </p:txBody>
      </p:sp>
      <p:sp>
        <p:nvSpPr>
          <p:cNvPr id="14" name="Picture Placeholder 2"/>
          <p:cNvSpPr>
            <a:spLocks noGrp="1"/>
          </p:cNvSpPr>
          <p:nvPr>
            <p:ph type="pic" sz="quarter" idx="60" hasCustomPrompt="1"/>
          </p:nvPr>
        </p:nvSpPr>
        <p:spPr>
          <a:xfrm>
            <a:off x="3659422" y="3668365"/>
            <a:ext cx="1828800" cy="1098947"/>
          </a:xfrm>
          <a:ln w="12700" cmpd="sng">
            <a:solidFill>
              <a:schemeClr val="bg1">
                <a:lumMod val="85000"/>
              </a:schemeClr>
            </a:solidFill>
          </a:ln>
          <a:effectLst/>
        </p:spPr>
        <p:txBody>
          <a:bodyPr anchor="ctr">
            <a:noAutofit/>
          </a:bodyPr>
          <a:lstStyle>
            <a:lvl1pPr marL="0" indent="0" algn="ctr">
              <a:buNone/>
              <a:defRPr/>
            </a:lvl1pPr>
          </a:lstStyle>
          <a:p>
            <a:r>
              <a:rPr lang="en-US" dirty="0"/>
              <a:t>Picture</a:t>
            </a:r>
          </a:p>
        </p:txBody>
      </p:sp>
      <p:sp>
        <p:nvSpPr>
          <p:cNvPr id="15" name="Picture Placeholder 2"/>
          <p:cNvSpPr>
            <a:spLocks noGrp="1"/>
          </p:cNvSpPr>
          <p:nvPr>
            <p:ph type="pic" sz="quarter" idx="61" hasCustomPrompt="1"/>
          </p:nvPr>
        </p:nvSpPr>
        <p:spPr>
          <a:xfrm>
            <a:off x="5482449" y="3668365"/>
            <a:ext cx="1828800" cy="1098947"/>
          </a:xfrm>
          <a:ln w="12700" cmpd="sng">
            <a:solidFill>
              <a:schemeClr val="bg1">
                <a:lumMod val="85000"/>
              </a:schemeClr>
            </a:solidFill>
          </a:ln>
          <a:effectLst/>
        </p:spPr>
        <p:txBody>
          <a:bodyPr anchor="ctr">
            <a:noAutofit/>
          </a:bodyPr>
          <a:lstStyle>
            <a:lvl1pPr marL="0" indent="0" algn="ctr">
              <a:buNone/>
              <a:defRPr/>
            </a:lvl1pPr>
          </a:lstStyle>
          <a:p>
            <a:r>
              <a:rPr lang="en-US" dirty="0"/>
              <a:t>Picture</a:t>
            </a:r>
          </a:p>
        </p:txBody>
      </p:sp>
      <p:sp>
        <p:nvSpPr>
          <p:cNvPr id="16" name="Picture Placeholder 2"/>
          <p:cNvSpPr>
            <a:spLocks noGrp="1"/>
          </p:cNvSpPr>
          <p:nvPr>
            <p:ph type="pic" sz="quarter" idx="62" hasCustomPrompt="1"/>
          </p:nvPr>
        </p:nvSpPr>
        <p:spPr>
          <a:xfrm>
            <a:off x="7305478" y="3668365"/>
            <a:ext cx="1828800" cy="1098947"/>
          </a:xfrm>
          <a:ln w="12700" cmpd="sng">
            <a:solidFill>
              <a:schemeClr val="bg1">
                <a:lumMod val="85000"/>
              </a:schemeClr>
            </a:solidFill>
          </a:ln>
          <a:effectLst/>
        </p:spPr>
        <p:txBody>
          <a:bodyPr anchor="ctr">
            <a:noAutofit/>
          </a:bodyPr>
          <a:lstStyle>
            <a:lvl1pPr marL="0" indent="0" algn="ctr">
              <a:buNone/>
              <a:defRPr/>
            </a:lvl1pPr>
          </a:lstStyle>
          <a:p>
            <a:r>
              <a:rPr lang="en-US" dirty="0"/>
              <a:t>Picture</a:t>
            </a:r>
          </a:p>
        </p:txBody>
      </p:sp>
      <p:sp>
        <p:nvSpPr>
          <p:cNvPr id="19" name="TextBox 18"/>
          <p:cNvSpPr txBox="1"/>
          <p:nvPr/>
        </p:nvSpPr>
        <p:spPr>
          <a:xfrm>
            <a:off x="1297878" y="263754"/>
            <a:ext cx="2905834" cy="196208"/>
          </a:xfrm>
          <a:prstGeom prst="rect">
            <a:avLst/>
          </a:prstGeom>
          <a:noFill/>
        </p:spPr>
        <p:txBody>
          <a:bodyPr wrap="square" rtlCol="0">
            <a:spAutoFit/>
          </a:bodyPr>
          <a:lstStyle/>
          <a:p>
            <a:r>
              <a:rPr lang="en-US" sz="675" dirty="0">
                <a:latin typeface="Helvetica"/>
                <a:cs typeface="Helvetica"/>
              </a:rPr>
              <a:t>National Aeronautics and Space Administration</a:t>
            </a:r>
          </a:p>
        </p:txBody>
      </p:sp>
      <p:sp>
        <p:nvSpPr>
          <p:cNvPr id="25" name="Text Placeholder 5"/>
          <p:cNvSpPr>
            <a:spLocks noGrp="1"/>
          </p:cNvSpPr>
          <p:nvPr>
            <p:ph type="body" sz="quarter" idx="29" hasCustomPrompt="1"/>
          </p:nvPr>
        </p:nvSpPr>
        <p:spPr>
          <a:xfrm>
            <a:off x="450645" y="1846168"/>
            <a:ext cx="8464755" cy="263819"/>
          </a:xfrm>
          <a:prstGeom prst="rect">
            <a:avLst/>
          </a:prstGeom>
        </p:spPr>
        <p:txBody>
          <a:bodyPr>
            <a:noAutofit/>
          </a:bodyPr>
          <a:lstStyle>
            <a:lvl1pPr marL="0" indent="0" algn="l">
              <a:buNone/>
              <a:defRPr sz="1350">
                <a:solidFill>
                  <a:schemeClr val="tx1">
                    <a:lumMod val="50000"/>
                    <a:lumOff val="50000"/>
                  </a:schemeClr>
                </a:solidFill>
                <a:latin typeface="Helvetica"/>
                <a:cs typeface="Helvetica"/>
              </a:defRPr>
            </a:lvl1pPr>
          </a:lstStyle>
          <a:p>
            <a:pPr lvl="0"/>
            <a:r>
              <a:rPr lang="en-US" dirty="0"/>
              <a:t>Author</a:t>
            </a:r>
          </a:p>
        </p:txBody>
      </p:sp>
      <p:sp>
        <p:nvSpPr>
          <p:cNvPr id="26" name="Text Placeholder 5"/>
          <p:cNvSpPr>
            <a:spLocks noGrp="1"/>
          </p:cNvSpPr>
          <p:nvPr>
            <p:ph type="body" sz="quarter" idx="30" hasCustomPrompt="1"/>
          </p:nvPr>
        </p:nvSpPr>
        <p:spPr>
          <a:xfrm>
            <a:off x="450645" y="2118694"/>
            <a:ext cx="8464754" cy="255685"/>
          </a:xfrm>
          <a:prstGeom prst="rect">
            <a:avLst/>
          </a:prstGeom>
        </p:spPr>
        <p:txBody>
          <a:bodyPr>
            <a:noAutofit/>
          </a:bodyPr>
          <a:lstStyle>
            <a:lvl1pPr marL="0" indent="0" algn="l">
              <a:buNone/>
              <a:defRPr sz="1200" b="0" i="0">
                <a:solidFill>
                  <a:schemeClr val="bg1">
                    <a:lumMod val="50000"/>
                  </a:schemeClr>
                </a:solidFill>
                <a:latin typeface="Helvetica Light"/>
                <a:cs typeface="Helvetica Light"/>
              </a:defRPr>
            </a:lvl1pPr>
          </a:lstStyle>
          <a:p>
            <a:pPr lvl="0"/>
            <a:r>
              <a:rPr lang="en-US" dirty="0"/>
              <a:t>Date</a:t>
            </a:r>
          </a:p>
        </p:txBody>
      </p:sp>
      <p:pic>
        <p:nvPicPr>
          <p:cNvPr id="21" name="Picture 20" descr="Description: NASA insignia RGB"/>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26529" y="123345"/>
            <a:ext cx="799465" cy="66230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822960"/>
            <a:ext cx="4230511" cy="3645877"/>
          </a:xfrm>
        </p:spPr>
        <p:txBody>
          <a:bodyPr/>
          <a:lstStyle>
            <a:lvl1pPr marL="216694" marR="0" indent="-216694" algn="l" defTabSz="342900" rtl="0" eaLnBrk="1" fontAlgn="auto" latinLnBrk="0" hangingPunct="1">
              <a:lnSpc>
                <a:spcPct val="100000"/>
              </a:lnSpc>
              <a:spcBef>
                <a:spcPts val="0"/>
              </a:spcBef>
              <a:spcAft>
                <a:spcPts val="450"/>
              </a:spcAft>
              <a:buClrTx/>
              <a:buSzTx/>
              <a:buFont typeface="Wingdings" charset="2"/>
              <a:buChar char="§"/>
              <a:tabLst/>
              <a:defRPr/>
            </a:lvl1pPr>
            <a:lvl2pPr marL="389335" marR="0" indent="-172641" algn="l" defTabSz="342900" rtl="0" eaLnBrk="1" fontAlgn="auto" latinLnBrk="0" hangingPunct="1">
              <a:lnSpc>
                <a:spcPct val="100000"/>
              </a:lnSpc>
              <a:spcBef>
                <a:spcPts val="0"/>
              </a:spcBef>
              <a:spcAft>
                <a:spcPts val="450"/>
              </a:spcAft>
              <a:buClrTx/>
              <a:buSzTx/>
              <a:buFont typeface="Lucida Grande"/>
              <a:buChar char="›"/>
              <a:tabLst/>
              <a:defRPr/>
            </a:lvl2pPr>
            <a:lvl3pPr marL="553641" marR="0" indent="-164306" algn="l" defTabSz="342900" rtl="0" eaLnBrk="1" fontAlgn="auto" latinLnBrk="0" hangingPunct="1">
              <a:lnSpc>
                <a:spcPct val="100000"/>
              </a:lnSpc>
              <a:spcBef>
                <a:spcPts val="0"/>
              </a:spcBef>
              <a:spcAft>
                <a:spcPts val="450"/>
              </a:spcAft>
              <a:buClrTx/>
              <a:buSzTx/>
              <a:buFont typeface="Wingdings" charset="2"/>
              <a:buChar char="§"/>
              <a:tabLst/>
              <a:defRPr/>
            </a:lvl3pPr>
            <a:lvl4pPr marL="727472" marR="0" indent="-173831" algn="l" defTabSz="342900" rtl="0" eaLnBrk="1" fontAlgn="auto" latinLnBrk="0" hangingPunct="1">
              <a:lnSpc>
                <a:spcPct val="100000"/>
              </a:lnSpc>
              <a:spcBef>
                <a:spcPts val="0"/>
              </a:spcBef>
              <a:spcAft>
                <a:spcPts val="450"/>
              </a:spcAft>
              <a:buClrTx/>
              <a:buSzTx/>
              <a:buFont typeface="Lucida Grande"/>
              <a:buChar char="»"/>
              <a:tabLst/>
              <a:defRPr/>
            </a:lvl4pPr>
          </a:lstStyle>
          <a:p>
            <a:pPr marL="216694" marR="0" lvl="0" indent="-216694" algn="l" defTabSz="342900" rtl="0" eaLnBrk="1" fontAlgn="auto" latinLnBrk="0" hangingPunct="1">
              <a:lnSpc>
                <a:spcPct val="100000"/>
              </a:lnSpc>
              <a:spcBef>
                <a:spcPts val="0"/>
              </a:spcBef>
              <a:spcAft>
                <a:spcPts val="450"/>
              </a:spcAft>
              <a:buClrTx/>
              <a:buSzTx/>
              <a:buFont typeface="Wingdings" charset="2"/>
              <a:buChar char="§"/>
              <a:tabLst/>
              <a:defRPr/>
            </a:pPr>
            <a:r>
              <a:rPr kumimoji="0" lang="en-US" sz="1500" b="0" i="0" u="none" strike="noStrike" kern="1200" cap="none" spc="0" normalizeH="0" baseline="0" noProof="0" dirty="0">
                <a:ln>
                  <a:noFill/>
                </a:ln>
                <a:solidFill>
                  <a:prstClr val="black"/>
                </a:solidFill>
                <a:effectLst/>
                <a:uLnTx/>
                <a:uFillTx/>
                <a:latin typeface="Helvetica"/>
                <a:ea typeface="+mn-ea"/>
                <a:cs typeface="Helvetica"/>
              </a:rPr>
              <a:t>Click to edit Master text styles</a:t>
            </a:r>
          </a:p>
          <a:p>
            <a:pPr marL="389335" marR="0" lvl="1" indent="-172641" algn="l" defTabSz="342900" rtl="0" eaLnBrk="1" fontAlgn="auto" latinLnBrk="0" hangingPunct="1">
              <a:lnSpc>
                <a:spcPct val="100000"/>
              </a:lnSpc>
              <a:spcBef>
                <a:spcPts val="0"/>
              </a:spcBef>
              <a:spcAft>
                <a:spcPts val="450"/>
              </a:spcAft>
              <a:buClrTx/>
              <a:buSzTx/>
              <a:buFont typeface="Lucida Grande"/>
              <a:buChar char="›"/>
              <a:tabLst/>
              <a:defRPr/>
            </a:pPr>
            <a:r>
              <a:rPr kumimoji="0" lang="en-US" sz="1350" b="0" i="0" u="none" strike="noStrike" kern="1200" cap="none" spc="0" normalizeH="0" baseline="0" noProof="0" dirty="0">
                <a:ln>
                  <a:noFill/>
                </a:ln>
                <a:solidFill>
                  <a:prstClr val="black"/>
                </a:solidFill>
                <a:effectLst/>
                <a:uLnTx/>
                <a:uFillTx/>
                <a:latin typeface="Helvetica"/>
                <a:ea typeface="+mn-ea"/>
                <a:cs typeface="Helvetica"/>
              </a:rPr>
              <a:t>Second level</a:t>
            </a:r>
          </a:p>
          <a:p>
            <a:pPr marL="553641" marR="0" lvl="2" indent="-164306" algn="l" defTabSz="342900" rtl="0" eaLnBrk="1" fontAlgn="auto" latinLnBrk="0" hangingPunct="1">
              <a:lnSpc>
                <a:spcPct val="100000"/>
              </a:lnSpc>
              <a:spcBef>
                <a:spcPts val="0"/>
              </a:spcBef>
              <a:spcAft>
                <a:spcPts val="450"/>
              </a:spcAft>
              <a:buClrTx/>
              <a:buSzTx/>
              <a:buFont typeface="Wingdings" charset="2"/>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Third level</a:t>
            </a:r>
          </a:p>
          <a:p>
            <a:pPr marL="727472" marR="0" lvl="3" indent="-173831" algn="l" defTabSz="342900" rtl="0" eaLnBrk="1" fontAlgn="auto" latinLnBrk="0" hangingPunct="1">
              <a:lnSpc>
                <a:spcPct val="100000"/>
              </a:lnSpc>
              <a:spcBef>
                <a:spcPts val="0"/>
              </a:spcBef>
              <a:spcAft>
                <a:spcPts val="450"/>
              </a:spcAft>
              <a:buClrTx/>
              <a:buSzTx/>
              <a:buFont typeface="Lucida Grande"/>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Fourth level</a:t>
            </a:r>
          </a:p>
        </p:txBody>
      </p:sp>
      <p:sp>
        <p:nvSpPr>
          <p:cNvPr id="4" name="Content Placeholder 3"/>
          <p:cNvSpPr>
            <a:spLocks noGrp="1"/>
          </p:cNvSpPr>
          <p:nvPr>
            <p:ph sz="half" idx="2"/>
          </p:nvPr>
        </p:nvSpPr>
        <p:spPr>
          <a:xfrm>
            <a:off x="4684890" y="822960"/>
            <a:ext cx="4230511" cy="3645876"/>
          </a:xfrm>
        </p:spPr>
        <p:txBody>
          <a:bodyPr/>
          <a:lstStyle>
            <a:lvl1pPr marL="216694" marR="0" indent="-216694" algn="l" defTabSz="342900" rtl="0" eaLnBrk="1" fontAlgn="auto" latinLnBrk="0" hangingPunct="1">
              <a:lnSpc>
                <a:spcPct val="100000"/>
              </a:lnSpc>
              <a:spcBef>
                <a:spcPts val="0"/>
              </a:spcBef>
              <a:spcAft>
                <a:spcPts val="450"/>
              </a:spcAft>
              <a:buClrTx/>
              <a:buSzTx/>
              <a:buFont typeface="Wingdings" charset="2"/>
              <a:buChar char="§"/>
              <a:tabLst/>
              <a:defRPr/>
            </a:lvl1pPr>
            <a:lvl2pPr marL="389335" marR="0" indent="-172641" algn="l" defTabSz="342900" rtl="0" eaLnBrk="1" fontAlgn="auto" latinLnBrk="0" hangingPunct="1">
              <a:lnSpc>
                <a:spcPct val="100000"/>
              </a:lnSpc>
              <a:spcBef>
                <a:spcPts val="0"/>
              </a:spcBef>
              <a:spcAft>
                <a:spcPts val="450"/>
              </a:spcAft>
              <a:buClrTx/>
              <a:buSzTx/>
              <a:buFont typeface="Lucida Grande"/>
              <a:buChar char="›"/>
              <a:tabLst/>
              <a:defRPr/>
            </a:lvl2pPr>
            <a:lvl3pPr marL="553641" marR="0" indent="-164306" algn="l" defTabSz="342900" rtl="0" eaLnBrk="1" fontAlgn="auto" latinLnBrk="0" hangingPunct="1">
              <a:lnSpc>
                <a:spcPct val="100000"/>
              </a:lnSpc>
              <a:spcBef>
                <a:spcPts val="0"/>
              </a:spcBef>
              <a:spcAft>
                <a:spcPts val="450"/>
              </a:spcAft>
              <a:buClrTx/>
              <a:buSzTx/>
              <a:buFont typeface="Wingdings" charset="2"/>
              <a:buChar char="§"/>
              <a:tabLst/>
              <a:defRPr/>
            </a:lvl3pPr>
            <a:lvl4pPr marL="727472" marR="0" indent="-173831" algn="l" defTabSz="342900" rtl="0" eaLnBrk="1" fontAlgn="auto" latinLnBrk="0" hangingPunct="1">
              <a:lnSpc>
                <a:spcPct val="100000"/>
              </a:lnSpc>
              <a:spcBef>
                <a:spcPts val="0"/>
              </a:spcBef>
              <a:spcAft>
                <a:spcPts val="450"/>
              </a:spcAft>
              <a:buClrTx/>
              <a:buSzTx/>
              <a:buFont typeface="Lucida Grande"/>
              <a:buChar char="»"/>
              <a:tabLst/>
              <a:defRPr/>
            </a:lvl4pPr>
          </a:lstStyle>
          <a:p>
            <a:pPr marL="216694" marR="0" lvl="0" indent="-216694" algn="l" defTabSz="342900" rtl="0" eaLnBrk="1" fontAlgn="auto" latinLnBrk="0" hangingPunct="1">
              <a:lnSpc>
                <a:spcPct val="100000"/>
              </a:lnSpc>
              <a:spcBef>
                <a:spcPts val="0"/>
              </a:spcBef>
              <a:spcAft>
                <a:spcPts val="450"/>
              </a:spcAft>
              <a:buClrTx/>
              <a:buSzTx/>
              <a:buFont typeface="Wingdings" charset="2"/>
              <a:buChar char="§"/>
              <a:tabLst/>
              <a:defRPr/>
            </a:pPr>
            <a:r>
              <a:rPr kumimoji="0" lang="en-US" sz="1500" b="0" i="0" u="none" strike="noStrike" kern="1200" cap="none" spc="0" normalizeH="0" baseline="0" noProof="0" dirty="0">
                <a:ln>
                  <a:noFill/>
                </a:ln>
                <a:solidFill>
                  <a:prstClr val="black"/>
                </a:solidFill>
                <a:effectLst/>
                <a:uLnTx/>
                <a:uFillTx/>
                <a:latin typeface="Helvetica"/>
                <a:ea typeface="+mn-ea"/>
                <a:cs typeface="Helvetica"/>
              </a:rPr>
              <a:t>Click to edit Master text styles</a:t>
            </a:r>
          </a:p>
          <a:p>
            <a:pPr marL="389335" marR="0" lvl="1" indent="-172641" algn="l" defTabSz="342900" rtl="0" eaLnBrk="1" fontAlgn="auto" latinLnBrk="0" hangingPunct="1">
              <a:lnSpc>
                <a:spcPct val="100000"/>
              </a:lnSpc>
              <a:spcBef>
                <a:spcPts val="0"/>
              </a:spcBef>
              <a:spcAft>
                <a:spcPts val="450"/>
              </a:spcAft>
              <a:buClrTx/>
              <a:buSzTx/>
              <a:buFont typeface="Lucida Grande"/>
              <a:buChar char="›"/>
              <a:tabLst/>
              <a:defRPr/>
            </a:pPr>
            <a:r>
              <a:rPr kumimoji="0" lang="en-US" sz="1350" b="0" i="0" u="none" strike="noStrike" kern="1200" cap="none" spc="0" normalizeH="0" baseline="0" noProof="0" dirty="0">
                <a:ln>
                  <a:noFill/>
                </a:ln>
                <a:solidFill>
                  <a:prstClr val="black"/>
                </a:solidFill>
                <a:effectLst/>
                <a:uLnTx/>
                <a:uFillTx/>
                <a:latin typeface="Helvetica"/>
                <a:ea typeface="+mn-ea"/>
                <a:cs typeface="Helvetica"/>
              </a:rPr>
              <a:t>Second level</a:t>
            </a:r>
          </a:p>
          <a:p>
            <a:pPr marL="553641" marR="0" lvl="2" indent="-164306" algn="l" defTabSz="342900" rtl="0" eaLnBrk="1" fontAlgn="auto" latinLnBrk="0" hangingPunct="1">
              <a:lnSpc>
                <a:spcPct val="100000"/>
              </a:lnSpc>
              <a:spcBef>
                <a:spcPts val="0"/>
              </a:spcBef>
              <a:spcAft>
                <a:spcPts val="450"/>
              </a:spcAft>
              <a:buClrTx/>
              <a:buSzTx/>
              <a:buFont typeface="Wingdings" charset="2"/>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Third level</a:t>
            </a:r>
          </a:p>
          <a:p>
            <a:pPr marL="727472" marR="0" lvl="3" indent="-173831" algn="l" defTabSz="342900" rtl="0" eaLnBrk="1" fontAlgn="auto" latinLnBrk="0" hangingPunct="1">
              <a:lnSpc>
                <a:spcPct val="100000"/>
              </a:lnSpc>
              <a:spcBef>
                <a:spcPts val="0"/>
              </a:spcBef>
              <a:spcAft>
                <a:spcPts val="450"/>
              </a:spcAft>
              <a:buClrTx/>
              <a:buSzTx/>
              <a:buFont typeface="Lucida Grande"/>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Fourth level</a:t>
            </a:r>
          </a:p>
        </p:txBody>
      </p:sp>
      <p:sp>
        <p:nvSpPr>
          <p:cNvPr id="10" name="Slide Number Placeholder 5"/>
          <p:cNvSpPr>
            <a:spLocks noGrp="1"/>
          </p:cNvSpPr>
          <p:nvPr>
            <p:ph type="sldNum" sz="quarter" idx="12"/>
          </p:nvPr>
        </p:nvSpPr>
        <p:spPr>
          <a:xfrm>
            <a:off x="8003822" y="4767264"/>
            <a:ext cx="911578" cy="273844"/>
          </a:xfrm>
        </p:spPr>
        <p:txBody>
          <a:bodyPr/>
          <a:lstStyle>
            <a:lvl1pPr>
              <a:defRPr>
                <a:solidFill>
                  <a:schemeClr val="bg1">
                    <a:lumMod val="50000"/>
                  </a:schemeClr>
                </a:solidFill>
              </a:defRPr>
            </a:lvl1pPr>
          </a:lstStyle>
          <a:p>
            <a:fld id="{1ECC9E0A-02BD-614F-AABB-8EE60370632B}" type="slidenum">
              <a:rPr lang="en-US" smtClean="0"/>
              <a:pPr/>
              <a:t>‹#›</a:t>
            </a:fld>
            <a:endParaRPr lang="en-US" dirty="0"/>
          </a:p>
        </p:txBody>
      </p:sp>
      <p:sp>
        <p:nvSpPr>
          <p:cNvPr id="14" name="Title 1"/>
          <p:cNvSpPr>
            <a:spLocks noGrp="1"/>
          </p:cNvSpPr>
          <p:nvPr>
            <p:ph type="title"/>
          </p:nvPr>
        </p:nvSpPr>
        <p:spPr>
          <a:xfrm>
            <a:off x="1371600" y="171450"/>
            <a:ext cx="7543800" cy="361155"/>
          </a:xfrm>
        </p:spPr>
        <p:txBody>
          <a:bodyPr wrap="square">
            <a:noAutofit/>
          </a:bodyPr>
          <a:lstStyle>
            <a:lvl1pPr>
              <a:defRPr sz="2400">
                <a:solidFill>
                  <a:schemeClr val="accent1"/>
                </a:solidFill>
              </a:defRPr>
            </a:lvl1pPr>
          </a:lstStyle>
          <a:p>
            <a:r>
              <a:rPr lang="en-US" dirty="0"/>
              <a:t>Click to edit Master title style</a:t>
            </a:r>
          </a:p>
        </p:txBody>
      </p:sp>
      <p:cxnSp>
        <p:nvCxnSpPr>
          <p:cNvPr id="15" name="Straight Connector 14"/>
          <p:cNvCxnSpPr/>
          <p:nvPr userDrawn="1"/>
        </p:nvCxnSpPr>
        <p:spPr>
          <a:xfrm flipV="1">
            <a:off x="0" y="610758"/>
            <a:ext cx="9144000" cy="20700"/>
          </a:xfrm>
          <a:prstGeom prst="line">
            <a:avLst/>
          </a:prstGeom>
          <a:ln w="3175">
            <a:gradFill flip="none" rotWithShape="1">
              <a:gsLst>
                <a:gs pos="0">
                  <a:schemeClr val="tx1"/>
                </a:gs>
                <a:gs pos="100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cstate="email">
            <a:alphaModFix amt="0"/>
            <a:extLst>
              <a:ext uri="{28A0092B-C50C-407E-A947-70E740481C1C}">
                <a14:useLocalDpi xmlns:a14="http://schemas.microsoft.com/office/drawing/2010/main"/>
              </a:ext>
            </a:extLst>
          </a:blip>
          <a:stretch>
            <a:fillRect/>
          </a:stretch>
        </p:blipFill>
        <p:spPr>
          <a:xfrm>
            <a:off x="228600" y="89623"/>
            <a:ext cx="1056876" cy="72974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24459"/>
            <a:ext cx="8686800" cy="3866074"/>
          </a:xfrm>
        </p:spPr>
        <p:txBody>
          <a:bodyPr/>
          <a:lstStyle>
            <a:lvl1pPr marL="216694" marR="0" indent="-216694" algn="l" defTabSz="342900" rtl="0" eaLnBrk="1" fontAlgn="auto" latinLnBrk="0" hangingPunct="1">
              <a:lnSpc>
                <a:spcPct val="100000"/>
              </a:lnSpc>
              <a:spcBef>
                <a:spcPts val="0"/>
              </a:spcBef>
              <a:spcAft>
                <a:spcPts val="450"/>
              </a:spcAft>
              <a:buClrTx/>
              <a:buSzTx/>
              <a:buFont typeface="Wingdings" charset="2"/>
              <a:buChar char="§"/>
              <a:tabLst/>
              <a:defRPr/>
            </a:lvl1pPr>
            <a:lvl2pPr marL="389335" marR="0" indent="-172641" algn="l" defTabSz="342900" rtl="0" eaLnBrk="1" fontAlgn="auto" latinLnBrk="0" hangingPunct="1">
              <a:lnSpc>
                <a:spcPct val="100000"/>
              </a:lnSpc>
              <a:spcBef>
                <a:spcPts val="0"/>
              </a:spcBef>
              <a:spcAft>
                <a:spcPts val="450"/>
              </a:spcAft>
              <a:buClrTx/>
              <a:buSzTx/>
              <a:buFont typeface="Lucida Grande"/>
              <a:buChar char="›"/>
              <a:tabLst/>
              <a:defRPr/>
            </a:lvl2pPr>
            <a:lvl3pPr marL="553641" marR="0" indent="-164306" algn="l" defTabSz="342900" rtl="0" eaLnBrk="1" fontAlgn="auto" latinLnBrk="0" hangingPunct="1">
              <a:lnSpc>
                <a:spcPct val="100000"/>
              </a:lnSpc>
              <a:spcBef>
                <a:spcPts val="0"/>
              </a:spcBef>
              <a:spcAft>
                <a:spcPts val="450"/>
              </a:spcAft>
              <a:buClrTx/>
              <a:buSzTx/>
              <a:buFont typeface="Wingdings" charset="2"/>
              <a:buChar char="§"/>
              <a:tabLst/>
              <a:defRPr/>
            </a:lvl3pPr>
            <a:lvl4pPr marL="727472" marR="0" indent="-173831" algn="l" defTabSz="342900" rtl="0" eaLnBrk="1" fontAlgn="auto" latinLnBrk="0" hangingPunct="1">
              <a:lnSpc>
                <a:spcPct val="100000"/>
              </a:lnSpc>
              <a:spcBef>
                <a:spcPts val="0"/>
              </a:spcBef>
              <a:spcAft>
                <a:spcPts val="450"/>
              </a:spcAft>
              <a:buClrTx/>
              <a:buSzTx/>
              <a:buFont typeface="Lucida Grande"/>
              <a:buChar char="»"/>
              <a:tabLst/>
              <a:defRPr/>
            </a:lvl4pPr>
          </a:lstStyle>
          <a:p>
            <a:pPr marL="216694" marR="0" lvl="0" indent="-216694" algn="l" defTabSz="342900" rtl="0" eaLnBrk="1" fontAlgn="auto" latinLnBrk="0" hangingPunct="1">
              <a:lnSpc>
                <a:spcPct val="100000"/>
              </a:lnSpc>
              <a:spcBef>
                <a:spcPts val="0"/>
              </a:spcBef>
              <a:spcAft>
                <a:spcPts val="450"/>
              </a:spcAft>
              <a:buClrTx/>
              <a:buSzTx/>
              <a:buFont typeface="Wingdings" charset="2"/>
              <a:buChar char="§"/>
              <a:tabLst/>
              <a:defRPr/>
            </a:pPr>
            <a:r>
              <a:rPr kumimoji="0" lang="en-US" sz="1500" b="0" i="0" u="none" strike="noStrike" kern="1200" cap="none" spc="0" normalizeH="0" baseline="0" noProof="0" dirty="0">
                <a:ln>
                  <a:noFill/>
                </a:ln>
                <a:solidFill>
                  <a:prstClr val="black"/>
                </a:solidFill>
                <a:effectLst/>
                <a:uLnTx/>
                <a:uFillTx/>
                <a:latin typeface="Helvetica"/>
                <a:ea typeface="+mn-ea"/>
                <a:cs typeface="Helvetica"/>
              </a:rPr>
              <a:t>Click to edit Master text styles</a:t>
            </a:r>
          </a:p>
          <a:p>
            <a:pPr marL="389335" marR="0" lvl="1" indent="-172641" algn="l" defTabSz="342900" rtl="0" eaLnBrk="1" fontAlgn="auto" latinLnBrk="0" hangingPunct="1">
              <a:lnSpc>
                <a:spcPct val="100000"/>
              </a:lnSpc>
              <a:spcBef>
                <a:spcPts val="0"/>
              </a:spcBef>
              <a:spcAft>
                <a:spcPts val="450"/>
              </a:spcAft>
              <a:buClrTx/>
              <a:buSzTx/>
              <a:buFont typeface="Lucida Grande"/>
              <a:buChar char="›"/>
              <a:tabLst/>
              <a:defRPr/>
            </a:pPr>
            <a:r>
              <a:rPr kumimoji="0" lang="en-US" sz="1350" b="0" i="0" u="none" strike="noStrike" kern="1200" cap="none" spc="0" normalizeH="0" baseline="0" noProof="0" dirty="0">
                <a:ln>
                  <a:noFill/>
                </a:ln>
                <a:solidFill>
                  <a:prstClr val="black"/>
                </a:solidFill>
                <a:effectLst/>
                <a:uLnTx/>
                <a:uFillTx/>
                <a:latin typeface="Helvetica"/>
                <a:ea typeface="+mn-ea"/>
                <a:cs typeface="Helvetica"/>
              </a:rPr>
              <a:t>Second level</a:t>
            </a:r>
          </a:p>
          <a:p>
            <a:pPr marL="553641" marR="0" lvl="2" indent="-164306" algn="l" defTabSz="342900" rtl="0" eaLnBrk="1" fontAlgn="auto" latinLnBrk="0" hangingPunct="1">
              <a:lnSpc>
                <a:spcPct val="100000"/>
              </a:lnSpc>
              <a:spcBef>
                <a:spcPts val="0"/>
              </a:spcBef>
              <a:spcAft>
                <a:spcPts val="450"/>
              </a:spcAft>
              <a:buClrTx/>
              <a:buSzTx/>
              <a:buFont typeface="Wingdings" charset="2"/>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Third level</a:t>
            </a:r>
          </a:p>
          <a:p>
            <a:pPr marL="727472" marR="0" lvl="3" indent="-173831" algn="l" defTabSz="342900" rtl="0" eaLnBrk="1" fontAlgn="auto" latinLnBrk="0" hangingPunct="1">
              <a:lnSpc>
                <a:spcPct val="100000"/>
              </a:lnSpc>
              <a:spcBef>
                <a:spcPts val="0"/>
              </a:spcBef>
              <a:spcAft>
                <a:spcPts val="450"/>
              </a:spcAft>
              <a:buClrTx/>
              <a:buSzTx/>
              <a:buFont typeface="Lucida Grande"/>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Fourth level</a:t>
            </a:r>
          </a:p>
        </p:txBody>
      </p:sp>
      <p:sp>
        <p:nvSpPr>
          <p:cNvPr id="8" name="Slide Number Placeholder 5"/>
          <p:cNvSpPr>
            <a:spLocks noGrp="1"/>
          </p:cNvSpPr>
          <p:nvPr>
            <p:ph type="sldNum" sz="quarter" idx="12"/>
          </p:nvPr>
        </p:nvSpPr>
        <p:spPr>
          <a:xfrm>
            <a:off x="8003822" y="4767264"/>
            <a:ext cx="911578" cy="273844"/>
          </a:xfrm>
        </p:spPr>
        <p:txBody>
          <a:bodyPr/>
          <a:lstStyle>
            <a:lvl1pPr>
              <a:defRPr>
                <a:solidFill>
                  <a:schemeClr val="bg1">
                    <a:lumMod val="50000"/>
                  </a:schemeClr>
                </a:solidFill>
              </a:defRPr>
            </a:lvl1pPr>
          </a:lstStyle>
          <a:p>
            <a:fld id="{1ECC9E0A-02BD-614F-AABB-8EE6037063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809469"/>
            <a:ext cx="4230511" cy="3881064"/>
          </a:xfrm>
        </p:spPr>
        <p:txBody>
          <a:bodyPr/>
          <a:lstStyle>
            <a:lvl1pPr marL="216694" marR="0" indent="-216694" algn="l" defTabSz="342900" rtl="0" eaLnBrk="1" fontAlgn="auto" latinLnBrk="0" hangingPunct="1">
              <a:lnSpc>
                <a:spcPct val="100000"/>
              </a:lnSpc>
              <a:spcBef>
                <a:spcPts val="0"/>
              </a:spcBef>
              <a:spcAft>
                <a:spcPts val="450"/>
              </a:spcAft>
              <a:buClrTx/>
              <a:buSzTx/>
              <a:buFont typeface="Wingdings" charset="2"/>
              <a:buChar char="§"/>
              <a:tabLst/>
              <a:defRPr/>
            </a:lvl1pPr>
            <a:lvl2pPr marL="389335" marR="0" indent="-172641" algn="l" defTabSz="342900" rtl="0" eaLnBrk="1" fontAlgn="auto" latinLnBrk="0" hangingPunct="1">
              <a:lnSpc>
                <a:spcPct val="100000"/>
              </a:lnSpc>
              <a:spcBef>
                <a:spcPts val="0"/>
              </a:spcBef>
              <a:spcAft>
                <a:spcPts val="450"/>
              </a:spcAft>
              <a:buClrTx/>
              <a:buSzTx/>
              <a:buFont typeface="Lucida Grande"/>
              <a:buChar char="›"/>
              <a:tabLst/>
              <a:defRPr/>
            </a:lvl2pPr>
            <a:lvl3pPr marL="553641" marR="0" indent="-164306" algn="l" defTabSz="342900" rtl="0" eaLnBrk="1" fontAlgn="auto" latinLnBrk="0" hangingPunct="1">
              <a:lnSpc>
                <a:spcPct val="100000"/>
              </a:lnSpc>
              <a:spcBef>
                <a:spcPts val="0"/>
              </a:spcBef>
              <a:spcAft>
                <a:spcPts val="450"/>
              </a:spcAft>
              <a:buClrTx/>
              <a:buSzTx/>
              <a:buFont typeface="Wingdings" charset="2"/>
              <a:buChar char="§"/>
              <a:tabLst/>
              <a:defRPr/>
            </a:lvl3pPr>
            <a:lvl4pPr marL="727472" marR="0" indent="-173831" algn="l" defTabSz="342900" rtl="0" eaLnBrk="1" fontAlgn="auto" latinLnBrk="0" hangingPunct="1">
              <a:lnSpc>
                <a:spcPct val="100000"/>
              </a:lnSpc>
              <a:spcBef>
                <a:spcPts val="0"/>
              </a:spcBef>
              <a:spcAft>
                <a:spcPts val="450"/>
              </a:spcAft>
              <a:buClrTx/>
              <a:buSzTx/>
              <a:buFont typeface="Lucida Grande"/>
              <a:buChar char="»"/>
              <a:tabLst/>
              <a:defRPr/>
            </a:lvl4pPr>
          </a:lstStyle>
          <a:p>
            <a:pPr marL="216694" marR="0" lvl="0" indent="-216694" algn="l" defTabSz="342900" rtl="0" eaLnBrk="1" fontAlgn="auto" latinLnBrk="0" hangingPunct="1">
              <a:lnSpc>
                <a:spcPct val="100000"/>
              </a:lnSpc>
              <a:spcBef>
                <a:spcPts val="0"/>
              </a:spcBef>
              <a:spcAft>
                <a:spcPts val="450"/>
              </a:spcAft>
              <a:buClrTx/>
              <a:buSzTx/>
              <a:buFont typeface="Wingdings" charset="2"/>
              <a:buChar char="§"/>
              <a:tabLst/>
              <a:defRPr/>
            </a:pPr>
            <a:r>
              <a:rPr kumimoji="0" lang="en-US" sz="1500" b="0" i="0" u="none" strike="noStrike" kern="1200" cap="none" spc="0" normalizeH="0" baseline="0" noProof="0" dirty="0">
                <a:ln>
                  <a:noFill/>
                </a:ln>
                <a:solidFill>
                  <a:prstClr val="black"/>
                </a:solidFill>
                <a:effectLst/>
                <a:uLnTx/>
                <a:uFillTx/>
                <a:latin typeface="Helvetica"/>
                <a:ea typeface="+mn-ea"/>
                <a:cs typeface="Helvetica"/>
              </a:rPr>
              <a:t>Click to edit Master text styles</a:t>
            </a:r>
          </a:p>
          <a:p>
            <a:pPr marL="389335" marR="0" lvl="1" indent="-172641" algn="l" defTabSz="342900" rtl="0" eaLnBrk="1" fontAlgn="auto" latinLnBrk="0" hangingPunct="1">
              <a:lnSpc>
                <a:spcPct val="100000"/>
              </a:lnSpc>
              <a:spcBef>
                <a:spcPts val="0"/>
              </a:spcBef>
              <a:spcAft>
                <a:spcPts val="450"/>
              </a:spcAft>
              <a:buClrTx/>
              <a:buSzTx/>
              <a:buFont typeface="Lucida Grande"/>
              <a:buChar char="›"/>
              <a:tabLst/>
              <a:defRPr/>
            </a:pPr>
            <a:r>
              <a:rPr kumimoji="0" lang="en-US" sz="1350" b="0" i="0" u="none" strike="noStrike" kern="1200" cap="none" spc="0" normalizeH="0" baseline="0" noProof="0" dirty="0">
                <a:ln>
                  <a:noFill/>
                </a:ln>
                <a:solidFill>
                  <a:prstClr val="black"/>
                </a:solidFill>
                <a:effectLst/>
                <a:uLnTx/>
                <a:uFillTx/>
                <a:latin typeface="Helvetica"/>
                <a:ea typeface="+mn-ea"/>
                <a:cs typeface="Helvetica"/>
              </a:rPr>
              <a:t>Second level</a:t>
            </a:r>
          </a:p>
          <a:p>
            <a:pPr marL="553641" marR="0" lvl="2" indent="-164306" algn="l" defTabSz="342900" rtl="0" eaLnBrk="1" fontAlgn="auto" latinLnBrk="0" hangingPunct="1">
              <a:lnSpc>
                <a:spcPct val="100000"/>
              </a:lnSpc>
              <a:spcBef>
                <a:spcPts val="0"/>
              </a:spcBef>
              <a:spcAft>
                <a:spcPts val="450"/>
              </a:spcAft>
              <a:buClrTx/>
              <a:buSzTx/>
              <a:buFont typeface="Wingdings" charset="2"/>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Third level</a:t>
            </a:r>
          </a:p>
          <a:p>
            <a:pPr marL="727472" marR="0" lvl="3" indent="-173831" algn="l" defTabSz="342900" rtl="0" eaLnBrk="1" fontAlgn="auto" latinLnBrk="0" hangingPunct="1">
              <a:lnSpc>
                <a:spcPct val="100000"/>
              </a:lnSpc>
              <a:spcBef>
                <a:spcPts val="0"/>
              </a:spcBef>
              <a:spcAft>
                <a:spcPts val="450"/>
              </a:spcAft>
              <a:buClrTx/>
              <a:buSzTx/>
              <a:buFont typeface="Lucida Grande"/>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Fourth level</a:t>
            </a:r>
          </a:p>
        </p:txBody>
      </p:sp>
      <p:sp>
        <p:nvSpPr>
          <p:cNvPr id="7" name="Content Placeholder 36"/>
          <p:cNvSpPr>
            <a:spLocks noGrp="1"/>
          </p:cNvSpPr>
          <p:nvPr>
            <p:ph sz="quarter" idx="31" hasCustomPrompt="1"/>
          </p:nvPr>
        </p:nvSpPr>
        <p:spPr>
          <a:xfrm>
            <a:off x="4697413" y="3297987"/>
            <a:ext cx="4217987" cy="207749"/>
          </a:xfrm>
        </p:spPr>
        <p:txBody>
          <a:bodyPr/>
          <a:lstStyle>
            <a:lvl1pPr marL="0" indent="0" algn="ctr">
              <a:buFontTx/>
              <a:buNone/>
              <a:defRPr sz="900" b="0" i="0">
                <a:latin typeface="Helvetica Light"/>
                <a:cs typeface="Helvetica Light"/>
              </a:defRPr>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dirty="0"/>
              <a:t>Caption</a:t>
            </a:r>
          </a:p>
        </p:txBody>
      </p:sp>
      <p:sp>
        <p:nvSpPr>
          <p:cNvPr id="8" name="Picture Placeholder 21"/>
          <p:cNvSpPr>
            <a:spLocks noGrp="1"/>
          </p:cNvSpPr>
          <p:nvPr>
            <p:ph type="pic" sz="quarter" idx="23" hasCustomPrompt="1"/>
          </p:nvPr>
        </p:nvSpPr>
        <p:spPr>
          <a:xfrm>
            <a:off x="4697412" y="809469"/>
            <a:ext cx="4217988" cy="2408765"/>
          </a:xfrm>
          <a:prstGeom prst="rect">
            <a:avLst/>
          </a:prstGeom>
          <a:ln w="12700" cmpd="sng">
            <a:solidFill>
              <a:schemeClr val="bg1">
                <a:lumMod val="85000"/>
              </a:schemeClr>
            </a:solidFill>
          </a:ln>
          <a:effectLst/>
        </p:spPr>
        <p:txBody>
          <a:bodyPr anchor="ctr">
            <a:normAutofit/>
          </a:bodyPr>
          <a:lstStyle>
            <a:lvl1pPr marL="0" indent="0" algn="ctr">
              <a:buNone/>
              <a:defRPr sz="1500">
                <a:effectLst/>
                <a:latin typeface="Helvetica"/>
                <a:cs typeface="Helvetica"/>
              </a:defRPr>
            </a:lvl1pPr>
          </a:lstStyle>
          <a:p>
            <a:r>
              <a:rPr lang="en-US" dirty="0"/>
              <a:t>Picture</a:t>
            </a:r>
          </a:p>
        </p:txBody>
      </p:sp>
      <p:sp>
        <p:nvSpPr>
          <p:cNvPr id="11" name="Slide Number Placeholder 5"/>
          <p:cNvSpPr>
            <a:spLocks noGrp="1"/>
          </p:cNvSpPr>
          <p:nvPr>
            <p:ph type="sldNum" sz="quarter" idx="12"/>
          </p:nvPr>
        </p:nvSpPr>
        <p:spPr>
          <a:xfrm>
            <a:off x="8003822" y="4767264"/>
            <a:ext cx="911578" cy="273844"/>
          </a:xfrm>
        </p:spPr>
        <p:txBody>
          <a:bodyPr/>
          <a:lstStyle>
            <a:lvl1pPr>
              <a:defRPr>
                <a:solidFill>
                  <a:schemeClr val="bg1">
                    <a:lumMod val="50000"/>
                  </a:schemeClr>
                </a:solidFill>
              </a:defRPr>
            </a:lvl1pPr>
          </a:lstStyle>
          <a:p>
            <a:fld id="{1ECC9E0A-02BD-614F-AABB-8EE60370632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llage">
    <p:spTree>
      <p:nvGrpSpPr>
        <p:cNvPr id="1" name=""/>
        <p:cNvGrpSpPr/>
        <p:nvPr/>
      </p:nvGrpSpPr>
      <p:grpSpPr>
        <a:xfrm>
          <a:off x="0" y="0"/>
          <a:ext cx="0" cy="0"/>
          <a:chOff x="0" y="0"/>
          <a:chExt cx="0" cy="0"/>
        </a:xfrm>
      </p:grpSpPr>
      <p:sp>
        <p:nvSpPr>
          <p:cNvPr id="6" name="Picture Placeholder 21"/>
          <p:cNvSpPr>
            <a:spLocks noGrp="1"/>
          </p:cNvSpPr>
          <p:nvPr>
            <p:ph type="pic" sz="quarter" idx="43" hasCustomPrompt="1"/>
          </p:nvPr>
        </p:nvSpPr>
        <p:spPr>
          <a:xfrm>
            <a:off x="0" y="1"/>
            <a:ext cx="1828800" cy="1285874"/>
          </a:xfrm>
          <a:prstGeom prst="rect">
            <a:avLst/>
          </a:prstGeom>
          <a:ln w="12700" cmpd="sng">
            <a:solidFill>
              <a:srgbClr val="FFFFFF"/>
            </a:solidFill>
          </a:ln>
          <a:effectLst/>
        </p:spPr>
        <p:txBody>
          <a:bodyPr anchor="ctr">
            <a:normAutofit/>
          </a:bodyPr>
          <a:lstStyle>
            <a:lvl1pPr marL="0" indent="0" algn="ctr">
              <a:buNone/>
              <a:defRPr sz="1500">
                <a:latin typeface="Helvetica"/>
                <a:cs typeface="Helvetica"/>
              </a:defRPr>
            </a:lvl1pPr>
          </a:lstStyle>
          <a:p>
            <a:r>
              <a:rPr lang="en-US" dirty="0"/>
              <a:t>Picture</a:t>
            </a:r>
          </a:p>
        </p:txBody>
      </p:sp>
      <p:sp>
        <p:nvSpPr>
          <p:cNvPr id="7" name="Picture Placeholder 21"/>
          <p:cNvSpPr>
            <a:spLocks noGrp="1"/>
          </p:cNvSpPr>
          <p:nvPr>
            <p:ph type="pic" sz="quarter" idx="44" hasCustomPrompt="1"/>
          </p:nvPr>
        </p:nvSpPr>
        <p:spPr>
          <a:xfrm>
            <a:off x="1828800" y="1"/>
            <a:ext cx="1828800" cy="1285874"/>
          </a:xfrm>
          <a:prstGeom prst="rect">
            <a:avLst/>
          </a:prstGeom>
          <a:ln w="12700" cmpd="sng">
            <a:solidFill>
              <a:srgbClr val="FFFFFF"/>
            </a:solidFill>
          </a:ln>
          <a:effectLst/>
        </p:spPr>
        <p:txBody>
          <a:bodyPr anchor="ctr">
            <a:normAutofit/>
          </a:bodyPr>
          <a:lstStyle>
            <a:lvl1pPr marL="0" indent="0" algn="ctr">
              <a:buNone/>
              <a:defRPr sz="1500">
                <a:latin typeface="Helvetica"/>
                <a:cs typeface="Helvetica"/>
              </a:defRPr>
            </a:lvl1pPr>
          </a:lstStyle>
          <a:p>
            <a:r>
              <a:rPr lang="en-US" dirty="0"/>
              <a:t>Picture</a:t>
            </a:r>
          </a:p>
        </p:txBody>
      </p:sp>
      <p:sp>
        <p:nvSpPr>
          <p:cNvPr id="8" name="Picture Placeholder 21"/>
          <p:cNvSpPr>
            <a:spLocks noGrp="1"/>
          </p:cNvSpPr>
          <p:nvPr>
            <p:ph type="pic" sz="quarter" idx="45" hasCustomPrompt="1"/>
          </p:nvPr>
        </p:nvSpPr>
        <p:spPr>
          <a:xfrm>
            <a:off x="3657600" y="1"/>
            <a:ext cx="1828800" cy="1285874"/>
          </a:xfrm>
          <a:prstGeom prst="rect">
            <a:avLst/>
          </a:prstGeom>
          <a:ln w="12700" cmpd="sng">
            <a:solidFill>
              <a:srgbClr val="FFFFFF"/>
            </a:solidFill>
          </a:ln>
          <a:effectLst/>
        </p:spPr>
        <p:txBody>
          <a:bodyPr anchor="ctr">
            <a:normAutofit/>
          </a:bodyPr>
          <a:lstStyle>
            <a:lvl1pPr marL="0" indent="0" algn="ctr">
              <a:buNone/>
              <a:defRPr sz="1500">
                <a:latin typeface="Helvetica"/>
                <a:cs typeface="Helvetica"/>
              </a:defRPr>
            </a:lvl1pPr>
          </a:lstStyle>
          <a:p>
            <a:r>
              <a:rPr lang="en-US" dirty="0"/>
              <a:t>Picture</a:t>
            </a:r>
          </a:p>
        </p:txBody>
      </p:sp>
      <p:sp>
        <p:nvSpPr>
          <p:cNvPr id="9" name="Picture Placeholder 21"/>
          <p:cNvSpPr>
            <a:spLocks noGrp="1"/>
          </p:cNvSpPr>
          <p:nvPr>
            <p:ph type="pic" sz="quarter" idx="46" hasCustomPrompt="1"/>
          </p:nvPr>
        </p:nvSpPr>
        <p:spPr>
          <a:xfrm>
            <a:off x="5486400" y="1"/>
            <a:ext cx="1828800" cy="1285874"/>
          </a:xfrm>
          <a:prstGeom prst="rect">
            <a:avLst/>
          </a:prstGeom>
          <a:ln w="12700" cmpd="sng">
            <a:solidFill>
              <a:srgbClr val="FFFFFF"/>
            </a:solidFill>
          </a:ln>
          <a:effectLst/>
        </p:spPr>
        <p:txBody>
          <a:bodyPr anchor="ctr">
            <a:normAutofit/>
          </a:bodyPr>
          <a:lstStyle>
            <a:lvl1pPr marL="0" indent="0" algn="ctr">
              <a:buNone/>
              <a:defRPr sz="1500">
                <a:latin typeface="Helvetica"/>
                <a:cs typeface="Helvetica"/>
              </a:defRPr>
            </a:lvl1pPr>
          </a:lstStyle>
          <a:p>
            <a:r>
              <a:rPr lang="en-US" dirty="0"/>
              <a:t>Picture</a:t>
            </a:r>
          </a:p>
        </p:txBody>
      </p:sp>
      <p:sp>
        <p:nvSpPr>
          <p:cNvPr id="10" name="Picture Placeholder 21"/>
          <p:cNvSpPr>
            <a:spLocks noGrp="1"/>
          </p:cNvSpPr>
          <p:nvPr>
            <p:ph type="pic" sz="quarter" idx="47" hasCustomPrompt="1"/>
          </p:nvPr>
        </p:nvSpPr>
        <p:spPr>
          <a:xfrm>
            <a:off x="7315200" y="1"/>
            <a:ext cx="1828800" cy="1285874"/>
          </a:xfrm>
          <a:prstGeom prst="rect">
            <a:avLst/>
          </a:prstGeom>
          <a:ln w="12700" cmpd="sng">
            <a:solidFill>
              <a:srgbClr val="FFFFFF"/>
            </a:solidFill>
          </a:ln>
          <a:effectLst/>
        </p:spPr>
        <p:txBody>
          <a:bodyPr anchor="ctr">
            <a:normAutofit/>
          </a:bodyPr>
          <a:lstStyle>
            <a:lvl1pPr marL="0" indent="0" algn="ctr">
              <a:buNone/>
              <a:defRPr sz="1500">
                <a:latin typeface="Helvetica"/>
                <a:cs typeface="Helvetica"/>
              </a:defRPr>
            </a:lvl1pPr>
          </a:lstStyle>
          <a:p>
            <a:r>
              <a:rPr lang="en-US" dirty="0"/>
              <a:t>Picture</a:t>
            </a:r>
          </a:p>
        </p:txBody>
      </p:sp>
      <p:sp>
        <p:nvSpPr>
          <p:cNvPr id="11" name="Picture Placeholder 21"/>
          <p:cNvSpPr>
            <a:spLocks noGrp="1"/>
          </p:cNvSpPr>
          <p:nvPr>
            <p:ph type="pic" sz="quarter" idx="49" hasCustomPrompt="1"/>
          </p:nvPr>
        </p:nvSpPr>
        <p:spPr>
          <a:xfrm>
            <a:off x="0" y="1285875"/>
            <a:ext cx="1828800" cy="1285874"/>
          </a:xfrm>
          <a:prstGeom prst="rect">
            <a:avLst/>
          </a:prstGeom>
          <a:ln w="12700" cmpd="sng">
            <a:solidFill>
              <a:srgbClr val="FFFFFF"/>
            </a:solidFill>
          </a:ln>
          <a:effectLst/>
        </p:spPr>
        <p:txBody>
          <a:bodyPr anchor="ctr">
            <a:normAutofit/>
          </a:bodyPr>
          <a:lstStyle>
            <a:lvl1pPr marL="0" indent="0" algn="ctr">
              <a:buNone/>
              <a:defRPr sz="1500">
                <a:latin typeface="Helvetica"/>
                <a:cs typeface="Helvetica"/>
              </a:defRPr>
            </a:lvl1pPr>
          </a:lstStyle>
          <a:p>
            <a:r>
              <a:rPr lang="en-US" dirty="0"/>
              <a:t>Picture</a:t>
            </a:r>
          </a:p>
        </p:txBody>
      </p:sp>
      <p:sp>
        <p:nvSpPr>
          <p:cNvPr id="12" name="Picture Placeholder 21"/>
          <p:cNvSpPr>
            <a:spLocks noGrp="1"/>
          </p:cNvSpPr>
          <p:nvPr>
            <p:ph type="pic" sz="quarter" idx="50" hasCustomPrompt="1"/>
          </p:nvPr>
        </p:nvSpPr>
        <p:spPr>
          <a:xfrm>
            <a:off x="1828800" y="1285875"/>
            <a:ext cx="1828800" cy="1285874"/>
          </a:xfrm>
          <a:prstGeom prst="rect">
            <a:avLst/>
          </a:prstGeom>
          <a:ln w="12700" cmpd="sng">
            <a:solidFill>
              <a:srgbClr val="FFFFFF"/>
            </a:solidFill>
          </a:ln>
          <a:effectLst/>
        </p:spPr>
        <p:txBody>
          <a:bodyPr anchor="ctr">
            <a:normAutofit/>
          </a:bodyPr>
          <a:lstStyle>
            <a:lvl1pPr marL="0" indent="0" algn="ctr">
              <a:buNone/>
              <a:defRPr sz="1500">
                <a:latin typeface="Helvetica"/>
                <a:cs typeface="Helvetica"/>
              </a:defRPr>
            </a:lvl1pPr>
          </a:lstStyle>
          <a:p>
            <a:r>
              <a:rPr lang="en-US" dirty="0"/>
              <a:t>Picture</a:t>
            </a:r>
          </a:p>
        </p:txBody>
      </p:sp>
      <p:sp>
        <p:nvSpPr>
          <p:cNvPr id="13" name="Picture Placeholder 21"/>
          <p:cNvSpPr>
            <a:spLocks noGrp="1"/>
          </p:cNvSpPr>
          <p:nvPr>
            <p:ph type="pic" sz="quarter" idx="51" hasCustomPrompt="1"/>
          </p:nvPr>
        </p:nvSpPr>
        <p:spPr>
          <a:xfrm>
            <a:off x="3657600" y="1285875"/>
            <a:ext cx="1828800" cy="1285874"/>
          </a:xfrm>
          <a:prstGeom prst="rect">
            <a:avLst/>
          </a:prstGeom>
          <a:ln w="12700" cmpd="sng">
            <a:solidFill>
              <a:srgbClr val="FFFFFF"/>
            </a:solidFill>
          </a:ln>
          <a:effectLst/>
        </p:spPr>
        <p:txBody>
          <a:bodyPr anchor="ctr">
            <a:normAutofit/>
          </a:bodyPr>
          <a:lstStyle>
            <a:lvl1pPr marL="0" indent="0" algn="ctr">
              <a:buNone/>
              <a:defRPr sz="1500">
                <a:latin typeface="Helvetica"/>
                <a:cs typeface="Helvetica"/>
              </a:defRPr>
            </a:lvl1pPr>
          </a:lstStyle>
          <a:p>
            <a:r>
              <a:rPr lang="en-US" dirty="0"/>
              <a:t>Picture</a:t>
            </a:r>
          </a:p>
        </p:txBody>
      </p:sp>
      <p:sp>
        <p:nvSpPr>
          <p:cNvPr id="14" name="Picture Placeholder 21"/>
          <p:cNvSpPr>
            <a:spLocks noGrp="1"/>
          </p:cNvSpPr>
          <p:nvPr>
            <p:ph type="pic" sz="quarter" idx="52" hasCustomPrompt="1"/>
          </p:nvPr>
        </p:nvSpPr>
        <p:spPr>
          <a:xfrm>
            <a:off x="5486400" y="1285875"/>
            <a:ext cx="1828800" cy="1285874"/>
          </a:xfrm>
          <a:prstGeom prst="rect">
            <a:avLst/>
          </a:prstGeom>
          <a:ln w="12700" cmpd="sng">
            <a:solidFill>
              <a:srgbClr val="FFFFFF"/>
            </a:solidFill>
          </a:ln>
          <a:effectLst/>
        </p:spPr>
        <p:txBody>
          <a:bodyPr anchor="ctr">
            <a:normAutofit/>
          </a:bodyPr>
          <a:lstStyle>
            <a:lvl1pPr marL="0" indent="0" algn="ctr">
              <a:buNone/>
              <a:defRPr sz="1500">
                <a:latin typeface="Helvetica"/>
                <a:cs typeface="Helvetica"/>
              </a:defRPr>
            </a:lvl1pPr>
          </a:lstStyle>
          <a:p>
            <a:r>
              <a:rPr lang="en-US" dirty="0"/>
              <a:t>Picture</a:t>
            </a:r>
          </a:p>
        </p:txBody>
      </p:sp>
      <p:sp>
        <p:nvSpPr>
          <p:cNvPr id="15" name="Picture Placeholder 21"/>
          <p:cNvSpPr>
            <a:spLocks noGrp="1"/>
          </p:cNvSpPr>
          <p:nvPr>
            <p:ph type="pic" sz="quarter" idx="53" hasCustomPrompt="1"/>
          </p:nvPr>
        </p:nvSpPr>
        <p:spPr>
          <a:xfrm>
            <a:off x="7315200" y="1285875"/>
            <a:ext cx="1828800" cy="1285874"/>
          </a:xfrm>
          <a:prstGeom prst="rect">
            <a:avLst/>
          </a:prstGeom>
          <a:ln w="12700" cmpd="sng">
            <a:solidFill>
              <a:srgbClr val="FFFFFF"/>
            </a:solidFill>
          </a:ln>
          <a:effectLst/>
        </p:spPr>
        <p:txBody>
          <a:bodyPr anchor="ctr">
            <a:normAutofit/>
          </a:bodyPr>
          <a:lstStyle>
            <a:lvl1pPr marL="0" indent="0" algn="ctr">
              <a:buNone/>
              <a:defRPr sz="1500">
                <a:latin typeface="Helvetica"/>
                <a:cs typeface="Helvetica"/>
              </a:defRPr>
            </a:lvl1pPr>
          </a:lstStyle>
          <a:p>
            <a:r>
              <a:rPr lang="en-US" dirty="0"/>
              <a:t>Picture</a:t>
            </a:r>
          </a:p>
        </p:txBody>
      </p:sp>
      <p:sp>
        <p:nvSpPr>
          <p:cNvPr id="16" name="Picture Placeholder 21"/>
          <p:cNvSpPr>
            <a:spLocks noGrp="1"/>
          </p:cNvSpPr>
          <p:nvPr>
            <p:ph type="pic" sz="quarter" idx="55" hasCustomPrompt="1"/>
          </p:nvPr>
        </p:nvSpPr>
        <p:spPr>
          <a:xfrm>
            <a:off x="0" y="2571749"/>
            <a:ext cx="1828800" cy="1285874"/>
          </a:xfrm>
          <a:prstGeom prst="rect">
            <a:avLst/>
          </a:prstGeom>
          <a:ln w="12700" cmpd="sng">
            <a:solidFill>
              <a:srgbClr val="FFFFFF"/>
            </a:solidFill>
          </a:ln>
          <a:effectLst/>
        </p:spPr>
        <p:txBody>
          <a:bodyPr anchor="ctr">
            <a:normAutofit/>
          </a:bodyPr>
          <a:lstStyle>
            <a:lvl1pPr marL="0" indent="0" algn="ctr">
              <a:buNone/>
              <a:defRPr sz="1500">
                <a:latin typeface="Helvetica"/>
                <a:cs typeface="Helvetica"/>
              </a:defRPr>
            </a:lvl1pPr>
          </a:lstStyle>
          <a:p>
            <a:r>
              <a:rPr lang="en-US" dirty="0"/>
              <a:t>Picture</a:t>
            </a:r>
          </a:p>
        </p:txBody>
      </p:sp>
      <p:sp>
        <p:nvSpPr>
          <p:cNvPr id="17" name="Picture Placeholder 21"/>
          <p:cNvSpPr>
            <a:spLocks noGrp="1"/>
          </p:cNvSpPr>
          <p:nvPr>
            <p:ph type="pic" sz="quarter" idx="56" hasCustomPrompt="1"/>
          </p:nvPr>
        </p:nvSpPr>
        <p:spPr>
          <a:xfrm>
            <a:off x="1828800" y="2571749"/>
            <a:ext cx="1828800" cy="1285874"/>
          </a:xfrm>
          <a:prstGeom prst="rect">
            <a:avLst/>
          </a:prstGeom>
          <a:ln w="12700" cmpd="sng">
            <a:solidFill>
              <a:srgbClr val="FFFFFF"/>
            </a:solidFill>
          </a:ln>
          <a:effectLst/>
        </p:spPr>
        <p:txBody>
          <a:bodyPr anchor="ctr">
            <a:normAutofit/>
          </a:bodyPr>
          <a:lstStyle>
            <a:lvl1pPr marL="0" indent="0" algn="ctr">
              <a:buNone/>
              <a:defRPr sz="1500">
                <a:latin typeface="Helvetica"/>
                <a:cs typeface="Helvetica"/>
              </a:defRPr>
            </a:lvl1pPr>
          </a:lstStyle>
          <a:p>
            <a:r>
              <a:rPr lang="en-US" dirty="0"/>
              <a:t>Picture</a:t>
            </a:r>
          </a:p>
        </p:txBody>
      </p:sp>
      <p:sp>
        <p:nvSpPr>
          <p:cNvPr id="18" name="Picture Placeholder 21"/>
          <p:cNvSpPr>
            <a:spLocks noGrp="1"/>
          </p:cNvSpPr>
          <p:nvPr>
            <p:ph type="pic" sz="quarter" idx="57" hasCustomPrompt="1"/>
          </p:nvPr>
        </p:nvSpPr>
        <p:spPr>
          <a:xfrm>
            <a:off x="3657600" y="2571749"/>
            <a:ext cx="1828800" cy="1285874"/>
          </a:xfrm>
          <a:prstGeom prst="rect">
            <a:avLst/>
          </a:prstGeom>
          <a:ln w="12700" cmpd="sng">
            <a:solidFill>
              <a:srgbClr val="FFFFFF"/>
            </a:solidFill>
          </a:ln>
          <a:effectLst/>
        </p:spPr>
        <p:txBody>
          <a:bodyPr anchor="ctr">
            <a:normAutofit/>
          </a:bodyPr>
          <a:lstStyle>
            <a:lvl1pPr marL="0" indent="0" algn="ctr">
              <a:buNone/>
              <a:defRPr sz="1500">
                <a:latin typeface="Helvetica"/>
                <a:cs typeface="Helvetica"/>
              </a:defRPr>
            </a:lvl1pPr>
          </a:lstStyle>
          <a:p>
            <a:r>
              <a:rPr lang="en-US" dirty="0"/>
              <a:t>Picture</a:t>
            </a:r>
          </a:p>
        </p:txBody>
      </p:sp>
      <p:sp>
        <p:nvSpPr>
          <p:cNvPr id="19" name="Picture Placeholder 21"/>
          <p:cNvSpPr>
            <a:spLocks noGrp="1"/>
          </p:cNvSpPr>
          <p:nvPr>
            <p:ph type="pic" sz="quarter" idx="58" hasCustomPrompt="1"/>
          </p:nvPr>
        </p:nvSpPr>
        <p:spPr>
          <a:xfrm>
            <a:off x="5486400" y="2571749"/>
            <a:ext cx="1828800" cy="1285874"/>
          </a:xfrm>
          <a:prstGeom prst="rect">
            <a:avLst/>
          </a:prstGeom>
          <a:ln w="12700" cmpd="sng">
            <a:solidFill>
              <a:srgbClr val="FFFFFF"/>
            </a:solidFill>
          </a:ln>
          <a:effectLst/>
        </p:spPr>
        <p:txBody>
          <a:bodyPr anchor="ctr">
            <a:normAutofit/>
          </a:bodyPr>
          <a:lstStyle>
            <a:lvl1pPr marL="0" indent="0" algn="ctr">
              <a:buNone/>
              <a:defRPr sz="1500">
                <a:latin typeface="Helvetica"/>
                <a:cs typeface="Helvetica"/>
              </a:defRPr>
            </a:lvl1pPr>
          </a:lstStyle>
          <a:p>
            <a:r>
              <a:rPr lang="en-US" dirty="0"/>
              <a:t>Picture</a:t>
            </a:r>
          </a:p>
        </p:txBody>
      </p:sp>
      <p:sp>
        <p:nvSpPr>
          <p:cNvPr id="20" name="Picture Placeholder 21"/>
          <p:cNvSpPr>
            <a:spLocks noGrp="1"/>
          </p:cNvSpPr>
          <p:nvPr>
            <p:ph type="pic" sz="quarter" idx="59" hasCustomPrompt="1"/>
          </p:nvPr>
        </p:nvSpPr>
        <p:spPr>
          <a:xfrm>
            <a:off x="7315200" y="2571749"/>
            <a:ext cx="1828800" cy="1285874"/>
          </a:xfrm>
          <a:prstGeom prst="rect">
            <a:avLst/>
          </a:prstGeom>
          <a:ln w="12700" cmpd="sng">
            <a:solidFill>
              <a:srgbClr val="FFFFFF"/>
            </a:solidFill>
          </a:ln>
          <a:effectLst/>
        </p:spPr>
        <p:txBody>
          <a:bodyPr anchor="ctr">
            <a:normAutofit/>
          </a:bodyPr>
          <a:lstStyle>
            <a:lvl1pPr marL="0" indent="0" algn="ctr">
              <a:buNone/>
              <a:defRPr sz="1500">
                <a:latin typeface="Helvetica"/>
                <a:cs typeface="Helvetica"/>
              </a:defRPr>
            </a:lvl1pPr>
          </a:lstStyle>
          <a:p>
            <a:r>
              <a:rPr lang="en-US" dirty="0"/>
              <a:t>Picture</a:t>
            </a:r>
          </a:p>
        </p:txBody>
      </p:sp>
      <p:sp>
        <p:nvSpPr>
          <p:cNvPr id="21" name="Picture Placeholder 21"/>
          <p:cNvSpPr>
            <a:spLocks noGrp="1"/>
          </p:cNvSpPr>
          <p:nvPr>
            <p:ph type="pic" sz="quarter" idx="61" hasCustomPrompt="1"/>
          </p:nvPr>
        </p:nvSpPr>
        <p:spPr>
          <a:xfrm>
            <a:off x="0" y="3857626"/>
            <a:ext cx="1828800" cy="1285874"/>
          </a:xfrm>
          <a:prstGeom prst="rect">
            <a:avLst/>
          </a:prstGeom>
          <a:ln w="12700" cmpd="sng">
            <a:solidFill>
              <a:srgbClr val="FFFFFF"/>
            </a:solidFill>
          </a:ln>
          <a:effectLst/>
        </p:spPr>
        <p:txBody>
          <a:bodyPr anchor="ctr">
            <a:normAutofit/>
          </a:bodyPr>
          <a:lstStyle>
            <a:lvl1pPr marL="0" indent="0" algn="ctr">
              <a:buNone/>
              <a:defRPr sz="1500">
                <a:latin typeface="Helvetica"/>
                <a:cs typeface="Helvetica"/>
              </a:defRPr>
            </a:lvl1pPr>
          </a:lstStyle>
          <a:p>
            <a:r>
              <a:rPr lang="en-US" dirty="0"/>
              <a:t>Picture</a:t>
            </a:r>
          </a:p>
        </p:txBody>
      </p:sp>
      <p:sp>
        <p:nvSpPr>
          <p:cNvPr id="22" name="Picture Placeholder 21"/>
          <p:cNvSpPr>
            <a:spLocks noGrp="1"/>
          </p:cNvSpPr>
          <p:nvPr>
            <p:ph type="pic" sz="quarter" idx="62" hasCustomPrompt="1"/>
          </p:nvPr>
        </p:nvSpPr>
        <p:spPr>
          <a:xfrm>
            <a:off x="1828800" y="3857626"/>
            <a:ext cx="1828800" cy="1285874"/>
          </a:xfrm>
          <a:prstGeom prst="rect">
            <a:avLst/>
          </a:prstGeom>
          <a:ln w="12700" cmpd="sng">
            <a:solidFill>
              <a:srgbClr val="FFFFFF"/>
            </a:solidFill>
          </a:ln>
          <a:effectLst/>
        </p:spPr>
        <p:txBody>
          <a:bodyPr anchor="ctr">
            <a:normAutofit/>
          </a:bodyPr>
          <a:lstStyle>
            <a:lvl1pPr marL="0" indent="0" algn="ctr">
              <a:buNone/>
              <a:defRPr sz="1500">
                <a:latin typeface="Helvetica"/>
                <a:cs typeface="Helvetica"/>
              </a:defRPr>
            </a:lvl1pPr>
          </a:lstStyle>
          <a:p>
            <a:r>
              <a:rPr lang="en-US" dirty="0"/>
              <a:t>Picture</a:t>
            </a:r>
          </a:p>
        </p:txBody>
      </p:sp>
      <p:sp>
        <p:nvSpPr>
          <p:cNvPr id="23" name="Picture Placeholder 21"/>
          <p:cNvSpPr>
            <a:spLocks noGrp="1"/>
          </p:cNvSpPr>
          <p:nvPr>
            <p:ph type="pic" sz="quarter" idx="63" hasCustomPrompt="1"/>
          </p:nvPr>
        </p:nvSpPr>
        <p:spPr>
          <a:xfrm>
            <a:off x="3657600" y="3857626"/>
            <a:ext cx="1828800" cy="1285874"/>
          </a:xfrm>
          <a:prstGeom prst="rect">
            <a:avLst/>
          </a:prstGeom>
          <a:ln w="12700" cmpd="sng">
            <a:solidFill>
              <a:srgbClr val="FFFFFF"/>
            </a:solidFill>
          </a:ln>
          <a:effectLst/>
        </p:spPr>
        <p:txBody>
          <a:bodyPr anchor="ctr">
            <a:normAutofit/>
          </a:bodyPr>
          <a:lstStyle>
            <a:lvl1pPr marL="0" indent="0" algn="ctr">
              <a:buNone/>
              <a:defRPr sz="1500">
                <a:latin typeface="Helvetica"/>
                <a:cs typeface="Helvetica"/>
              </a:defRPr>
            </a:lvl1pPr>
          </a:lstStyle>
          <a:p>
            <a:r>
              <a:rPr lang="en-US" dirty="0"/>
              <a:t>Picture</a:t>
            </a:r>
          </a:p>
        </p:txBody>
      </p:sp>
      <p:sp>
        <p:nvSpPr>
          <p:cNvPr id="24" name="Picture Placeholder 21"/>
          <p:cNvSpPr>
            <a:spLocks noGrp="1"/>
          </p:cNvSpPr>
          <p:nvPr>
            <p:ph type="pic" sz="quarter" idx="64" hasCustomPrompt="1"/>
          </p:nvPr>
        </p:nvSpPr>
        <p:spPr>
          <a:xfrm>
            <a:off x="5486400" y="3857626"/>
            <a:ext cx="1828800" cy="1285874"/>
          </a:xfrm>
          <a:prstGeom prst="rect">
            <a:avLst/>
          </a:prstGeom>
          <a:ln w="12700" cmpd="sng">
            <a:solidFill>
              <a:srgbClr val="FFFFFF"/>
            </a:solidFill>
          </a:ln>
          <a:effectLst/>
        </p:spPr>
        <p:txBody>
          <a:bodyPr anchor="ctr">
            <a:normAutofit/>
          </a:bodyPr>
          <a:lstStyle>
            <a:lvl1pPr marL="0" indent="0" algn="ctr">
              <a:buNone/>
              <a:defRPr sz="1500">
                <a:latin typeface="Helvetica"/>
                <a:cs typeface="Helvetica"/>
              </a:defRPr>
            </a:lvl1pPr>
          </a:lstStyle>
          <a:p>
            <a:r>
              <a:rPr lang="en-US" dirty="0"/>
              <a:t>Picture</a:t>
            </a:r>
          </a:p>
        </p:txBody>
      </p:sp>
      <p:sp>
        <p:nvSpPr>
          <p:cNvPr id="25" name="Picture Placeholder 21"/>
          <p:cNvSpPr>
            <a:spLocks noGrp="1"/>
          </p:cNvSpPr>
          <p:nvPr>
            <p:ph type="pic" sz="quarter" idx="65" hasCustomPrompt="1"/>
          </p:nvPr>
        </p:nvSpPr>
        <p:spPr>
          <a:xfrm>
            <a:off x="7315200" y="3857626"/>
            <a:ext cx="1828800" cy="1285874"/>
          </a:xfrm>
          <a:prstGeom prst="rect">
            <a:avLst/>
          </a:prstGeom>
          <a:ln w="12700" cmpd="sng">
            <a:solidFill>
              <a:srgbClr val="FFFFFF"/>
            </a:solidFill>
          </a:ln>
          <a:effectLst/>
        </p:spPr>
        <p:txBody>
          <a:bodyPr anchor="ctr">
            <a:normAutofit/>
          </a:bodyPr>
          <a:lstStyle>
            <a:lvl1pPr marL="0" indent="0" algn="ctr">
              <a:buNone/>
              <a:defRPr sz="1500">
                <a:latin typeface="Helvetica"/>
                <a:cs typeface="Helvetica"/>
              </a:defRPr>
            </a:lvl1pPr>
          </a:lstStyle>
          <a:p>
            <a:r>
              <a:rPr lang="en-US" dirty="0"/>
              <a:t>Picture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89154" y="171450"/>
            <a:ext cx="6925456" cy="426427"/>
          </a:xfrm>
        </p:spPr>
        <p:txBody>
          <a:bodyPr>
            <a:noAutofit/>
          </a:bodyPr>
          <a:lstStyle>
            <a:lvl1pPr>
              <a:defRPr sz="2400"/>
            </a:lvl1pPr>
          </a:lstStyle>
          <a:p>
            <a:r>
              <a:rPr lang="en-US" dirty="0"/>
              <a:t>Click to edit Master title style</a:t>
            </a:r>
          </a:p>
        </p:txBody>
      </p:sp>
      <p:sp>
        <p:nvSpPr>
          <p:cNvPr id="10" name="Slide Number Placeholder 5"/>
          <p:cNvSpPr>
            <a:spLocks noGrp="1"/>
          </p:cNvSpPr>
          <p:nvPr>
            <p:ph type="sldNum" sz="quarter" idx="12"/>
          </p:nvPr>
        </p:nvSpPr>
        <p:spPr>
          <a:xfrm>
            <a:off x="8003822" y="4767264"/>
            <a:ext cx="911578" cy="273844"/>
          </a:xfrm>
        </p:spPr>
        <p:txBody>
          <a:bodyPr/>
          <a:lstStyle>
            <a:lvl1pPr>
              <a:defRPr>
                <a:solidFill>
                  <a:schemeClr val="bg1">
                    <a:lumMod val="50000"/>
                  </a:schemeClr>
                </a:solidFill>
              </a:defRPr>
            </a:lvl1pPr>
          </a:lstStyle>
          <a:p>
            <a:fld id="{1ECC9E0A-02BD-614F-AABB-8EE60370632B}"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ky">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8003822" y="4767264"/>
            <a:ext cx="911578" cy="273844"/>
          </a:xfrm>
        </p:spPr>
        <p:txBody>
          <a:bodyPr/>
          <a:lstStyle>
            <a:lvl1pPr>
              <a:defRPr>
                <a:solidFill>
                  <a:schemeClr val="bg1">
                    <a:lumMod val="50000"/>
                  </a:schemeClr>
                </a:solidFill>
              </a:defRPr>
            </a:lvl1pPr>
          </a:lstStyle>
          <a:p>
            <a:fld id="{1ECC9E0A-02BD-614F-AABB-8EE60370632B}"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ck 1">
    <p:bg>
      <p:bgPr>
        <a:solidFill>
          <a:prstClr val="black"/>
        </a:solidFill>
        <a:effectLst/>
      </p:bgPr>
    </p:bg>
    <p:spTree>
      <p:nvGrpSpPr>
        <p:cNvPr id="1" name=""/>
        <p:cNvGrpSpPr/>
        <p:nvPr/>
      </p:nvGrpSpPr>
      <p:grpSpPr>
        <a:xfrm>
          <a:off x="0" y="0"/>
          <a:ext cx="0" cy="0"/>
          <a:chOff x="0" y="0"/>
          <a:chExt cx="0" cy="0"/>
        </a:xfrm>
      </p:grpSpPr>
      <p:sp>
        <p:nvSpPr>
          <p:cNvPr id="7" name="Date Placeholder 3"/>
          <p:cNvSpPr txBox="1">
            <a:spLocks/>
          </p:cNvSpPr>
          <p:nvPr/>
        </p:nvSpPr>
        <p:spPr>
          <a:xfrm>
            <a:off x="228600" y="4767263"/>
            <a:ext cx="2661356" cy="27384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lumMod val="50000"/>
                  </a:schemeClr>
                </a:solidFill>
              </a:rPr>
              <a:t>www.nasa.gov</a:t>
            </a:r>
          </a:p>
        </p:txBody>
      </p:sp>
      <p:sp>
        <p:nvSpPr>
          <p:cNvPr id="9" name="Slide Number Placeholder 5"/>
          <p:cNvSpPr>
            <a:spLocks noGrp="1"/>
          </p:cNvSpPr>
          <p:nvPr>
            <p:ph type="sldNum" sz="quarter" idx="12"/>
          </p:nvPr>
        </p:nvSpPr>
        <p:spPr>
          <a:xfrm>
            <a:off x="8003822" y="4767264"/>
            <a:ext cx="911578" cy="273844"/>
          </a:xfrm>
        </p:spPr>
        <p:txBody>
          <a:bodyPr/>
          <a:lstStyle>
            <a:lvl1pPr>
              <a:defRPr>
                <a:solidFill>
                  <a:schemeClr val="bg1">
                    <a:lumMod val="50000"/>
                  </a:schemeClr>
                </a:solidFill>
              </a:defRPr>
            </a:lvl1pPr>
          </a:lstStyle>
          <a:p>
            <a:fld id="{1ECC9E0A-02BD-614F-AABB-8EE60370632B}"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ck 2">
    <p:bg>
      <p:bgPr>
        <a:solidFill>
          <a:prstClr val="black"/>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White 1">
    <p:bg>
      <p:bgPr>
        <a:solidFill>
          <a:schemeClr val="bg1"/>
        </a:solidFill>
        <a:effectLst/>
      </p:bgPr>
    </p:bg>
    <p:spTree>
      <p:nvGrpSpPr>
        <p:cNvPr id="1" name=""/>
        <p:cNvGrpSpPr/>
        <p:nvPr/>
      </p:nvGrpSpPr>
      <p:grpSpPr>
        <a:xfrm>
          <a:off x="0" y="0"/>
          <a:ext cx="0" cy="0"/>
          <a:chOff x="0" y="0"/>
          <a:chExt cx="0" cy="0"/>
        </a:xfrm>
      </p:grpSpPr>
      <p:sp>
        <p:nvSpPr>
          <p:cNvPr id="7" name="Date Placeholder 3"/>
          <p:cNvSpPr txBox="1">
            <a:spLocks/>
          </p:cNvSpPr>
          <p:nvPr/>
        </p:nvSpPr>
        <p:spPr>
          <a:xfrm>
            <a:off x="228600" y="4767263"/>
            <a:ext cx="2661356" cy="27384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lumMod val="50000"/>
                  </a:schemeClr>
                </a:solidFill>
              </a:rPr>
              <a:t>https://nasa.gov/x57/technical</a:t>
            </a:r>
          </a:p>
        </p:txBody>
      </p:sp>
      <p:sp>
        <p:nvSpPr>
          <p:cNvPr id="9" name="Slide Number Placeholder 5"/>
          <p:cNvSpPr>
            <a:spLocks noGrp="1"/>
          </p:cNvSpPr>
          <p:nvPr>
            <p:ph type="sldNum" sz="quarter" idx="12"/>
          </p:nvPr>
        </p:nvSpPr>
        <p:spPr>
          <a:xfrm>
            <a:off x="8003822" y="4767264"/>
            <a:ext cx="911578" cy="273844"/>
          </a:xfrm>
        </p:spPr>
        <p:txBody>
          <a:bodyPr/>
          <a:lstStyle>
            <a:lvl1pPr>
              <a:defRPr>
                <a:solidFill>
                  <a:schemeClr val="bg1">
                    <a:lumMod val="50000"/>
                  </a:schemeClr>
                </a:solidFill>
              </a:defRPr>
            </a:lvl1pPr>
          </a:lstStyle>
          <a:p>
            <a:fld id="{1ECC9E0A-02BD-614F-AABB-8EE60370632B}"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White 2">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504923"/>
            <a:ext cx="8686800" cy="495696"/>
          </a:xfrm>
        </p:spPr>
        <p:txBody>
          <a:bodyPr anchor="t">
            <a:normAutofit/>
          </a:bodyPr>
          <a:lstStyle>
            <a:lvl1pPr algn="ctr">
              <a:defRPr sz="2700">
                <a:solidFill>
                  <a:schemeClr val="accent1"/>
                </a:solidFill>
                <a:effectLst>
                  <a:reflection stA="25000" endPos="75000" dist="12700" dir="5400000" sy="-100000" algn="bl" rotWithShape="0"/>
                </a:effectLst>
              </a:defRPr>
            </a:lvl1pPr>
          </a:lstStyle>
          <a:p>
            <a:r>
              <a:rPr lang="en-US" dirty="0"/>
              <a:t>Section Title</a:t>
            </a:r>
          </a:p>
        </p:txBody>
      </p:sp>
      <p:sp>
        <p:nvSpPr>
          <p:cNvPr id="3" name="Text Placeholder 2"/>
          <p:cNvSpPr>
            <a:spLocks noGrp="1"/>
          </p:cNvSpPr>
          <p:nvPr>
            <p:ph type="body" idx="1" hasCustomPrompt="1"/>
          </p:nvPr>
        </p:nvSpPr>
        <p:spPr>
          <a:xfrm>
            <a:off x="228600" y="2106850"/>
            <a:ext cx="8686800" cy="350969"/>
          </a:xfrm>
        </p:spPr>
        <p:txBody>
          <a:bodyPr/>
          <a:lstStyle>
            <a:lvl1pPr marL="0" indent="0" algn="ctr">
              <a:buNone/>
              <a:defRPr sz="1800" b="0" i="0">
                <a:solidFill>
                  <a:schemeClr val="tx1">
                    <a:lumMod val="50000"/>
                    <a:lumOff val="50000"/>
                  </a:schemeClr>
                </a:solidFill>
                <a:latin typeface="Helvetica Light" charset="0"/>
                <a:ea typeface="Helvetica Light" charset="0"/>
                <a:cs typeface="Helvetica Light"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Subtitle</a:t>
            </a:r>
          </a:p>
        </p:txBody>
      </p:sp>
      <p:sp>
        <p:nvSpPr>
          <p:cNvPr id="11" name="Slide Number Placeholder 5"/>
          <p:cNvSpPr>
            <a:spLocks noGrp="1"/>
          </p:cNvSpPr>
          <p:nvPr>
            <p:ph type="sldNum" sz="quarter" idx="12"/>
          </p:nvPr>
        </p:nvSpPr>
        <p:spPr>
          <a:xfrm>
            <a:off x="8003822" y="4767264"/>
            <a:ext cx="911578" cy="273844"/>
          </a:xfrm>
        </p:spPr>
        <p:txBody>
          <a:bodyPr/>
          <a:lstStyle>
            <a:lvl1pPr>
              <a:defRPr>
                <a:solidFill>
                  <a:schemeClr val="bg1">
                    <a:lumMod val="50000"/>
                  </a:schemeClr>
                </a:solidFill>
              </a:defRPr>
            </a:lvl1pPr>
          </a:lstStyle>
          <a:p>
            <a:fld id="{1ECC9E0A-02BD-614F-AABB-8EE60370632B}" type="slidenum">
              <a:rPr lang="en-US" smtClean="0"/>
              <a:pPr/>
              <a:t>‹#›</a:t>
            </a:fld>
            <a:endParaRPr lang="en-US" dirty="0"/>
          </a:p>
        </p:txBody>
      </p:sp>
      <p:sp>
        <p:nvSpPr>
          <p:cNvPr id="13" name="Picture Placeholder 2"/>
          <p:cNvSpPr>
            <a:spLocks noGrp="1"/>
          </p:cNvSpPr>
          <p:nvPr>
            <p:ph type="pic" sz="quarter" idx="48"/>
          </p:nvPr>
        </p:nvSpPr>
        <p:spPr>
          <a:xfrm>
            <a:off x="0" y="2325"/>
            <a:ext cx="1828800" cy="1098947"/>
          </a:xfrm>
          <a:ln w="12700" cmpd="sng">
            <a:solidFill>
              <a:schemeClr val="bg1">
                <a:lumMod val="85000"/>
              </a:schemeClr>
            </a:solidFill>
          </a:ln>
          <a:effectLst/>
        </p:spPr>
        <p:txBody>
          <a:bodyPr anchor="ctr">
            <a:noAutofit/>
          </a:bodyPr>
          <a:lstStyle>
            <a:lvl1pPr marL="0" indent="0" algn="ctr">
              <a:buNone/>
              <a:defRPr>
                <a:solidFill>
                  <a:schemeClr val="tx1"/>
                </a:solidFill>
              </a:defRPr>
            </a:lvl1pPr>
          </a:lstStyle>
          <a:p>
            <a:r>
              <a:rPr lang="en-US" dirty="0"/>
              <a:t>Drag picture to placeholder or click icon to add</a:t>
            </a:r>
          </a:p>
        </p:txBody>
      </p:sp>
      <p:sp>
        <p:nvSpPr>
          <p:cNvPr id="14" name="Picture Placeholder 2"/>
          <p:cNvSpPr>
            <a:spLocks noGrp="1"/>
          </p:cNvSpPr>
          <p:nvPr>
            <p:ph type="pic" sz="quarter" idx="49"/>
          </p:nvPr>
        </p:nvSpPr>
        <p:spPr>
          <a:xfrm>
            <a:off x="1828800" y="2325"/>
            <a:ext cx="1828800" cy="1098947"/>
          </a:xfrm>
          <a:ln w="12700" cmpd="sng">
            <a:solidFill>
              <a:schemeClr val="bg1">
                <a:lumMod val="85000"/>
              </a:schemeClr>
            </a:solidFill>
          </a:ln>
          <a:effectLst/>
        </p:spPr>
        <p:txBody>
          <a:bodyPr anchor="ctr">
            <a:noAutofit/>
          </a:bodyPr>
          <a:lstStyle>
            <a:lvl1pPr marL="0" indent="0" algn="ctr">
              <a:buNone/>
              <a:defRPr/>
            </a:lvl1pPr>
          </a:lstStyle>
          <a:p>
            <a:r>
              <a:rPr lang="en-US" dirty="0"/>
              <a:t>Drag picture to placeholder or click icon to add</a:t>
            </a:r>
          </a:p>
        </p:txBody>
      </p:sp>
      <p:sp>
        <p:nvSpPr>
          <p:cNvPr id="15" name="Picture Placeholder 2"/>
          <p:cNvSpPr>
            <a:spLocks noGrp="1"/>
          </p:cNvSpPr>
          <p:nvPr>
            <p:ph type="pic" sz="quarter" idx="50"/>
          </p:nvPr>
        </p:nvSpPr>
        <p:spPr>
          <a:xfrm>
            <a:off x="3657600" y="2325"/>
            <a:ext cx="1828800" cy="1098947"/>
          </a:xfrm>
          <a:ln w="12700" cmpd="sng">
            <a:solidFill>
              <a:schemeClr val="bg1">
                <a:lumMod val="85000"/>
              </a:schemeClr>
            </a:solidFill>
          </a:ln>
          <a:effectLst/>
        </p:spPr>
        <p:txBody>
          <a:bodyPr anchor="ctr">
            <a:noAutofit/>
          </a:bodyPr>
          <a:lstStyle>
            <a:lvl1pPr marL="0" indent="0" algn="ctr">
              <a:buNone/>
              <a:defRPr/>
            </a:lvl1pPr>
          </a:lstStyle>
          <a:p>
            <a:r>
              <a:rPr lang="en-US" dirty="0"/>
              <a:t>Drag picture to placeholder or click icon to add</a:t>
            </a:r>
          </a:p>
        </p:txBody>
      </p:sp>
      <p:sp>
        <p:nvSpPr>
          <p:cNvPr id="16" name="Picture Placeholder 2"/>
          <p:cNvSpPr>
            <a:spLocks noGrp="1"/>
          </p:cNvSpPr>
          <p:nvPr>
            <p:ph type="pic" sz="quarter" idx="51"/>
          </p:nvPr>
        </p:nvSpPr>
        <p:spPr>
          <a:xfrm>
            <a:off x="5486400" y="2325"/>
            <a:ext cx="1828800" cy="1098947"/>
          </a:xfrm>
          <a:ln w="12700" cmpd="sng">
            <a:solidFill>
              <a:schemeClr val="bg1">
                <a:lumMod val="85000"/>
              </a:schemeClr>
            </a:solidFill>
          </a:ln>
          <a:effectLst/>
        </p:spPr>
        <p:txBody>
          <a:bodyPr anchor="ctr">
            <a:noAutofit/>
          </a:bodyPr>
          <a:lstStyle>
            <a:lvl1pPr marL="0" indent="0" algn="ctr">
              <a:buNone/>
              <a:defRPr/>
            </a:lvl1pPr>
          </a:lstStyle>
          <a:p>
            <a:r>
              <a:rPr lang="en-US" dirty="0"/>
              <a:t>Drag picture to placeholder or click icon to add</a:t>
            </a:r>
          </a:p>
        </p:txBody>
      </p:sp>
      <p:sp>
        <p:nvSpPr>
          <p:cNvPr id="17" name="Picture Placeholder 2"/>
          <p:cNvSpPr>
            <a:spLocks noGrp="1"/>
          </p:cNvSpPr>
          <p:nvPr>
            <p:ph type="pic" sz="quarter" idx="52"/>
          </p:nvPr>
        </p:nvSpPr>
        <p:spPr>
          <a:xfrm>
            <a:off x="7316193" y="2325"/>
            <a:ext cx="1828800" cy="1098947"/>
          </a:xfrm>
          <a:ln w="12700" cmpd="sng">
            <a:solidFill>
              <a:schemeClr val="bg1">
                <a:lumMod val="85000"/>
              </a:schemeClr>
            </a:solidFill>
          </a:ln>
          <a:effectLst/>
        </p:spPr>
        <p:txBody>
          <a:bodyPr anchor="ctr">
            <a:noAutofit/>
          </a:bodyPr>
          <a:lstStyle>
            <a:lvl1pPr marL="0" indent="0" algn="ctr">
              <a:buNone/>
              <a:defRPr/>
            </a:lvl1pPr>
          </a:lstStyle>
          <a:p>
            <a:r>
              <a:rPr lang="en-US" dirty="0"/>
              <a:t>Drag picture to placeholder or click icon to add</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ack Cover Sky">
    <p:spTree>
      <p:nvGrpSpPr>
        <p:cNvPr id="1" name=""/>
        <p:cNvGrpSpPr/>
        <p:nvPr/>
      </p:nvGrpSpPr>
      <p:grpSpPr>
        <a:xfrm>
          <a:off x="0" y="0"/>
          <a:ext cx="0" cy="0"/>
          <a:chOff x="0" y="0"/>
          <a:chExt cx="0" cy="0"/>
        </a:xfrm>
      </p:grpSpPr>
      <p:pic>
        <p:nvPicPr>
          <p:cNvPr id="3" name="Picture 2" descr="Description: NASA insignia RGB"/>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492593" y="1617827"/>
            <a:ext cx="2302131" cy="190716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ack Cover White">
    <p:bg>
      <p:bgPr>
        <a:solidFill>
          <a:schemeClr val="bg1"/>
        </a:solidFill>
        <a:effectLst/>
      </p:bgPr>
    </p:bg>
    <p:spTree>
      <p:nvGrpSpPr>
        <p:cNvPr id="1" name=""/>
        <p:cNvGrpSpPr/>
        <p:nvPr/>
      </p:nvGrpSpPr>
      <p:grpSpPr>
        <a:xfrm>
          <a:off x="0" y="0"/>
          <a:ext cx="0" cy="0"/>
          <a:chOff x="0" y="0"/>
          <a:chExt cx="0" cy="0"/>
        </a:xfrm>
      </p:grpSpPr>
      <p:pic>
        <p:nvPicPr>
          <p:cNvPr id="3" name="Picture 2" descr="Description: NASA insignia RGB"/>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492593" y="1617827"/>
            <a:ext cx="2302131" cy="190716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ack Cover Black">
    <p:bg>
      <p:bgPr>
        <a:solidFill>
          <a:schemeClr val="tx1"/>
        </a:solidFill>
        <a:effectLst/>
      </p:bgPr>
    </p:bg>
    <p:spTree>
      <p:nvGrpSpPr>
        <p:cNvPr id="1" name=""/>
        <p:cNvGrpSpPr/>
        <p:nvPr/>
      </p:nvGrpSpPr>
      <p:grpSpPr>
        <a:xfrm>
          <a:off x="0" y="0"/>
          <a:ext cx="0" cy="0"/>
          <a:chOff x="0" y="0"/>
          <a:chExt cx="0" cy="0"/>
        </a:xfrm>
      </p:grpSpPr>
      <p:pic>
        <p:nvPicPr>
          <p:cNvPr id="3" name="Picture 2" descr="Description: NASA insignia RGB"/>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492593" y="1617827"/>
            <a:ext cx="2302131" cy="190716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274320" y="109293"/>
            <a:ext cx="8450636" cy="493961"/>
          </a:xfrm>
          <a:prstGeom prst="rect">
            <a:avLst/>
          </a:prstGeom>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743280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E944C-8C9B-4C83-8AEB-AC5155D8F06B}" type="slidenum">
              <a:rPr lang="en-US" smtClean="0"/>
              <a:t>‹#›</a:t>
            </a:fld>
            <a:endParaRPr lang="en-US"/>
          </a:p>
        </p:txBody>
      </p:sp>
    </p:spTree>
    <p:extLst>
      <p:ext uri="{BB962C8B-B14F-4D97-AF65-F5344CB8AC3E}">
        <p14:creationId xmlns:p14="http://schemas.microsoft.com/office/powerpoint/2010/main" val="311178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2100" baseline="0">
                <a:solidFill>
                  <a:schemeClr val="accent1"/>
                </a:solidFill>
                <a:effectLst>
                  <a:reflection stA="25000" endPos="75000" dist="12700" dir="5400000" sy="-100000" algn="bl" rotWithShape="0"/>
                </a:effectLst>
              </a:defRPr>
            </a:lvl1pPr>
          </a:lstStyle>
          <a:p>
            <a:r>
              <a:rPr lang="en-US" dirty="0"/>
              <a:t>Section Title</a:t>
            </a:r>
          </a:p>
        </p:txBody>
      </p:sp>
      <p:sp>
        <p:nvSpPr>
          <p:cNvPr id="8" name="Content Placeholder 10"/>
          <p:cNvSpPr>
            <a:spLocks noGrp="1"/>
          </p:cNvSpPr>
          <p:nvPr>
            <p:ph sz="quarter" idx="33" hasCustomPrompt="1"/>
          </p:nvPr>
        </p:nvSpPr>
        <p:spPr>
          <a:xfrm>
            <a:off x="1285476" y="644878"/>
            <a:ext cx="6941054" cy="269521"/>
          </a:xfrm>
        </p:spPr>
        <p:txBody>
          <a:bodyPr>
            <a:noAutofit/>
          </a:bodyPr>
          <a:lstStyle>
            <a:lvl1pPr marL="0" indent="0">
              <a:buNone/>
              <a:defRPr sz="1650" b="0" i="0">
                <a:solidFill>
                  <a:schemeClr val="tx1">
                    <a:lumMod val="50000"/>
                    <a:lumOff val="50000"/>
                  </a:schemeClr>
                </a:solidFill>
                <a:latin typeface="Helvetica Light" charset="0"/>
                <a:ea typeface="Helvetica Light" charset="0"/>
                <a:cs typeface="Helvetica Light" charset="0"/>
              </a:defRPr>
            </a:lvl1pPr>
          </a:lstStyle>
          <a:p>
            <a:pPr lvl="0"/>
            <a:r>
              <a:rPr lang="en-US" dirty="0"/>
              <a:t>Section Subtitle</a:t>
            </a:r>
          </a:p>
        </p:txBody>
      </p:sp>
      <p:sp>
        <p:nvSpPr>
          <p:cNvPr id="12" name="Picture Placeholder 2"/>
          <p:cNvSpPr>
            <a:spLocks noGrp="1"/>
          </p:cNvSpPr>
          <p:nvPr>
            <p:ph type="pic" sz="quarter" idx="48"/>
          </p:nvPr>
        </p:nvSpPr>
        <p:spPr>
          <a:xfrm>
            <a:off x="0" y="1359537"/>
            <a:ext cx="2286000" cy="1382182"/>
          </a:xfrm>
          <a:ln w="12700" cmpd="sng">
            <a:solidFill>
              <a:schemeClr val="bg1">
                <a:lumMod val="85000"/>
              </a:schemeClr>
            </a:solidFill>
          </a:ln>
          <a:effectLst/>
        </p:spPr>
        <p:txBody>
          <a:bodyPr anchor="ctr">
            <a:noAutofit/>
          </a:bodyPr>
          <a:lstStyle>
            <a:lvl1pPr marL="0" indent="0" algn="ctr">
              <a:buNone/>
              <a:defRPr/>
            </a:lvl1pPr>
          </a:lstStyle>
          <a:p>
            <a:r>
              <a:rPr lang="en-US" dirty="0"/>
              <a:t>Drag picture to placeholder or click icon to add</a:t>
            </a:r>
          </a:p>
        </p:txBody>
      </p:sp>
      <p:sp>
        <p:nvSpPr>
          <p:cNvPr id="13" name="Picture Placeholder 2"/>
          <p:cNvSpPr>
            <a:spLocks noGrp="1"/>
          </p:cNvSpPr>
          <p:nvPr>
            <p:ph type="pic" sz="quarter" idx="49"/>
          </p:nvPr>
        </p:nvSpPr>
        <p:spPr>
          <a:xfrm>
            <a:off x="2286000" y="1359537"/>
            <a:ext cx="2286000" cy="1382182"/>
          </a:xfrm>
          <a:ln w="12700" cmpd="sng">
            <a:solidFill>
              <a:schemeClr val="bg1">
                <a:lumMod val="85000"/>
              </a:schemeClr>
            </a:solidFill>
          </a:ln>
          <a:effectLst/>
        </p:spPr>
        <p:txBody>
          <a:bodyPr anchor="ctr">
            <a:noAutofit/>
          </a:bodyPr>
          <a:lstStyle>
            <a:lvl1pPr marL="0" indent="0" algn="ctr">
              <a:buNone/>
              <a:defRPr/>
            </a:lvl1pPr>
          </a:lstStyle>
          <a:p>
            <a:r>
              <a:rPr lang="en-US" dirty="0"/>
              <a:t>Drag picture to placeholder or click icon to add</a:t>
            </a:r>
          </a:p>
        </p:txBody>
      </p:sp>
      <p:sp>
        <p:nvSpPr>
          <p:cNvPr id="14" name="Picture Placeholder 2"/>
          <p:cNvSpPr>
            <a:spLocks noGrp="1"/>
          </p:cNvSpPr>
          <p:nvPr>
            <p:ph type="pic" sz="quarter" idx="50"/>
          </p:nvPr>
        </p:nvSpPr>
        <p:spPr>
          <a:xfrm>
            <a:off x="4572000" y="1359537"/>
            <a:ext cx="2286000" cy="1382182"/>
          </a:xfrm>
          <a:ln w="12700" cmpd="sng">
            <a:solidFill>
              <a:schemeClr val="bg1">
                <a:lumMod val="85000"/>
              </a:schemeClr>
            </a:solidFill>
          </a:ln>
          <a:effectLst/>
        </p:spPr>
        <p:txBody>
          <a:bodyPr anchor="ctr">
            <a:noAutofit/>
          </a:bodyPr>
          <a:lstStyle>
            <a:lvl1pPr marL="0" indent="0" algn="ctr">
              <a:buNone/>
              <a:defRPr/>
            </a:lvl1pPr>
          </a:lstStyle>
          <a:p>
            <a:r>
              <a:rPr lang="en-US" dirty="0"/>
              <a:t>Drag picture to placeholder or click icon to add</a:t>
            </a:r>
          </a:p>
        </p:txBody>
      </p:sp>
      <p:sp>
        <p:nvSpPr>
          <p:cNvPr id="15" name="Picture Placeholder 2"/>
          <p:cNvSpPr>
            <a:spLocks noGrp="1"/>
          </p:cNvSpPr>
          <p:nvPr>
            <p:ph type="pic" sz="quarter" idx="51"/>
          </p:nvPr>
        </p:nvSpPr>
        <p:spPr>
          <a:xfrm>
            <a:off x="6858000" y="1359537"/>
            <a:ext cx="2286000" cy="1382182"/>
          </a:xfrm>
          <a:ln w="12700" cmpd="sng">
            <a:solidFill>
              <a:schemeClr val="bg1">
                <a:lumMod val="85000"/>
              </a:schemeClr>
            </a:solidFill>
          </a:ln>
          <a:effectLst/>
        </p:spPr>
        <p:txBody>
          <a:bodyPr anchor="ctr">
            <a:noAutofit/>
          </a:bodyPr>
          <a:lstStyle>
            <a:lvl1pPr marL="0" indent="0" algn="ctr">
              <a:buNone/>
              <a:defRPr/>
            </a:lvl1pPr>
          </a:lstStyle>
          <a:p>
            <a:r>
              <a:rPr lang="en-US" dirty="0"/>
              <a:t>Drag picture to placeholder or click icon to add</a:t>
            </a:r>
          </a:p>
        </p:txBody>
      </p:sp>
      <p:sp>
        <p:nvSpPr>
          <p:cNvPr id="16" name="Picture Placeholder 2"/>
          <p:cNvSpPr>
            <a:spLocks noGrp="1"/>
          </p:cNvSpPr>
          <p:nvPr>
            <p:ph type="pic" sz="quarter" idx="52"/>
          </p:nvPr>
        </p:nvSpPr>
        <p:spPr>
          <a:xfrm>
            <a:off x="0" y="2751690"/>
            <a:ext cx="2286000" cy="1382182"/>
          </a:xfrm>
          <a:ln w="12700" cmpd="sng">
            <a:solidFill>
              <a:schemeClr val="bg1">
                <a:lumMod val="85000"/>
              </a:schemeClr>
            </a:solidFill>
          </a:ln>
          <a:effectLst/>
        </p:spPr>
        <p:txBody>
          <a:bodyPr anchor="ctr">
            <a:noAutofit/>
          </a:bodyPr>
          <a:lstStyle>
            <a:lvl1pPr marL="0" indent="0" algn="ctr">
              <a:buNone/>
              <a:defRPr/>
            </a:lvl1pPr>
          </a:lstStyle>
          <a:p>
            <a:r>
              <a:rPr lang="en-US" dirty="0"/>
              <a:t>Drag picture to placeholder or click icon to add</a:t>
            </a:r>
          </a:p>
        </p:txBody>
      </p:sp>
      <p:sp>
        <p:nvSpPr>
          <p:cNvPr id="17" name="Picture Placeholder 2"/>
          <p:cNvSpPr>
            <a:spLocks noGrp="1"/>
          </p:cNvSpPr>
          <p:nvPr>
            <p:ph type="pic" sz="quarter" idx="53"/>
          </p:nvPr>
        </p:nvSpPr>
        <p:spPr>
          <a:xfrm>
            <a:off x="2286000" y="2751690"/>
            <a:ext cx="2286000" cy="1382182"/>
          </a:xfrm>
          <a:ln w="12700" cmpd="sng">
            <a:solidFill>
              <a:schemeClr val="bg1">
                <a:lumMod val="85000"/>
              </a:schemeClr>
            </a:solidFill>
          </a:ln>
          <a:effectLst/>
        </p:spPr>
        <p:txBody>
          <a:bodyPr anchor="ctr">
            <a:noAutofit/>
          </a:bodyPr>
          <a:lstStyle>
            <a:lvl1pPr marL="0" indent="0" algn="ctr">
              <a:buNone/>
              <a:defRPr/>
            </a:lvl1pPr>
          </a:lstStyle>
          <a:p>
            <a:r>
              <a:rPr lang="en-US" dirty="0"/>
              <a:t>Drag picture to placeholder or click icon to add</a:t>
            </a:r>
          </a:p>
        </p:txBody>
      </p:sp>
      <p:sp>
        <p:nvSpPr>
          <p:cNvPr id="18" name="Picture Placeholder 2"/>
          <p:cNvSpPr>
            <a:spLocks noGrp="1"/>
          </p:cNvSpPr>
          <p:nvPr>
            <p:ph type="pic" sz="quarter" idx="54"/>
          </p:nvPr>
        </p:nvSpPr>
        <p:spPr>
          <a:xfrm>
            <a:off x="4572000" y="2751690"/>
            <a:ext cx="2286000" cy="1382182"/>
          </a:xfrm>
          <a:ln w="12700" cmpd="sng">
            <a:solidFill>
              <a:schemeClr val="bg1">
                <a:lumMod val="85000"/>
              </a:schemeClr>
            </a:solidFill>
          </a:ln>
          <a:effectLst/>
        </p:spPr>
        <p:txBody>
          <a:bodyPr anchor="ctr">
            <a:noAutofit/>
          </a:bodyPr>
          <a:lstStyle>
            <a:lvl1pPr marL="0" indent="0" algn="ctr">
              <a:buNone/>
              <a:defRPr/>
            </a:lvl1pPr>
          </a:lstStyle>
          <a:p>
            <a:r>
              <a:rPr lang="en-US" dirty="0"/>
              <a:t>Drag picture to placeholder or click icon to add</a:t>
            </a:r>
          </a:p>
        </p:txBody>
      </p:sp>
      <p:sp>
        <p:nvSpPr>
          <p:cNvPr id="19" name="Picture Placeholder 2"/>
          <p:cNvSpPr>
            <a:spLocks noGrp="1"/>
          </p:cNvSpPr>
          <p:nvPr>
            <p:ph type="pic" sz="quarter" idx="55"/>
          </p:nvPr>
        </p:nvSpPr>
        <p:spPr>
          <a:xfrm>
            <a:off x="6858000" y="2751690"/>
            <a:ext cx="2286000" cy="1382182"/>
          </a:xfrm>
          <a:ln w="12700" cmpd="sng">
            <a:solidFill>
              <a:schemeClr val="bg1">
                <a:lumMod val="85000"/>
              </a:schemeClr>
            </a:solidFill>
          </a:ln>
          <a:effectLst/>
        </p:spPr>
        <p:txBody>
          <a:bodyPr anchor="ctr">
            <a:noAutofit/>
          </a:bodyPr>
          <a:lstStyle>
            <a:lvl1pPr marL="0" indent="0" algn="ctr">
              <a:buNone/>
              <a:defRPr/>
            </a:lvl1pPr>
          </a:lstStyle>
          <a:p>
            <a:r>
              <a:rPr lang="en-US" dirty="0"/>
              <a:t>Drag picture to placeholder or click icon to add</a:t>
            </a:r>
          </a:p>
        </p:txBody>
      </p:sp>
      <p:sp>
        <p:nvSpPr>
          <p:cNvPr id="21" name="Slide Number Placeholder 5"/>
          <p:cNvSpPr>
            <a:spLocks noGrp="1"/>
          </p:cNvSpPr>
          <p:nvPr>
            <p:ph type="sldNum" sz="quarter" idx="12"/>
          </p:nvPr>
        </p:nvSpPr>
        <p:spPr>
          <a:xfrm>
            <a:off x="8003822" y="4767264"/>
            <a:ext cx="911578" cy="273844"/>
          </a:xfrm>
        </p:spPr>
        <p:txBody>
          <a:bodyPr/>
          <a:lstStyle>
            <a:lvl1pPr>
              <a:defRPr>
                <a:solidFill>
                  <a:schemeClr val="bg1">
                    <a:lumMod val="50000"/>
                  </a:schemeClr>
                </a:solidFill>
              </a:defRPr>
            </a:lvl1pPr>
          </a:lstStyle>
          <a:p>
            <a:fld id="{1ECC9E0A-02BD-614F-AABB-8EE6037063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8003822" y="4767264"/>
            <a:ext cx="911578" cy="273844"/>
          </a:xfrm>
        </p:spPr>
        <p:txBody>
          <a:bodyPr/>
          <a:lstStyle>
            <a:lvl1pPr>
              <a:defRPr>
                <a:solidFill>
                  <a:schemeClr val="bg1">
                    <a:lumMod val="50000"/>
                  </a:schemeClr>
                </a:solidFill>
              </a:defRPr>
            </a:lvl1pPr>
          </a:lstStyle>
          <a:p>
            <a:fld id="{1ECC9E0A-02BD-614F-AABB-8EE60370632B}" type="slidenum">
              <a:rPr lang="en-US" smtClean="0"/>
              <a:pPr/>
              <a:t>‹#›</a:t>
            </a:fld>
            <a:endParaRPr lang="en-US" dirty="0"/>
          </a:p>
        </p:txBody>
      </p:sp>
      <p:sp>
        <p:nvSpPr>
          <p:cNvPr id="12" name="Title 1"/>
          <p:cNvSpPr>
            <a:spLocks noGrp="1"/>
          </p:cNvSpPr>
          <p:nvPr>
            <p:ph type="title" hasCustomPrompt="1"/>
          </p:nvPr>
        </p:nvSpPr>
        <p:spPr>
          <a:xfrm>
            <a:off x="1319134" y="171450"/>
            <a:ext cx="6880486" cy="466125"/>
          </a:xfrm>
        </p:spPr>
        <p:txBody>
          <a:bodyPr>
            <a:noAutofit/>
          </a:bodyPr>
          <a:lstStyle>
            <a:lvl1pPr>
              <a:defRPr sz="2400" baseline="0">
                <a:solidFill>
                  <a:schemeClr val="accent1"/>
                </a:solidFill>
                <a:effectLst>
                  <a:reflection stA="25000" endPos="75000" dist="12700" dir="5400000" sy="-100000" algn="bl" rotWithShape="0"/>
                </a:effectLst>
              </a:defRPr>
            </a:lvl1pPr>
          </a:lstStyle>
          <a:p>
            <a:r>
              <a:rPr lang="en-US" dirty="0"/>
              <a:t>Section Title</a:t>
            </a:r>
          </a:p>
        </p:txBody>
      </p:sp>
      <p:sp>
        <p:nvSpPr>
          <p:cNvPr id="13" name="Content Placeholder 2"/>
          <p:cNvSpPr>
            <a:spLocks noGrp="1"/>
          </p:cNvSpPr>
          <p:nvPr>
            <p:ph idx="1"/>
          </p:nvPr>
        </p:nvSpPr>
        <p:spPr>
          <a:xfrm>
            <a:off x="228600" y="1188720"/>
            <a:ext cx="8686799" cy="3430172"/>
          </a:xfrm>
        </p:spPr>
        <p:txBody>
          <a:bodyPr>
            <a:noAutofit/>
          </a:bodyPr>
          <a:lstStyle>
            <a:lvl1pPr marL="216694" marR="0" indent="-216694" algn="l" defTabSz="342900" rtl="0" eaLnBrk="1" fontAlgn="auto" latinLnBrk="0" hangingPunct="1">
              <a:lnSpc>
                <a:spcPct val="100000"/>
              </a:lnSpc>
              <a:spcBef>
                <a:spcPts val="0"/>
              </a:spcBef>
              <a:spcAft>
                <a:spcPts val="450"/>
              </a:spcAft>
              <a:buClrTx/>
              <a:buSzTx/>
              <a:buFont typeface="Wingdings" charset="2"/>
              <a:buChar char="§"/>
              <a:tabLst/>
              <a:defRPr sz="1800"/>
            </a:lvl1pPr>
            <a:lvl2pPr marL="389335" marR="0" indent="-172641" algn="l" defTabSz="342900" rtl="0" eaLnBrk="1" fontAlgn="auto" latinLnBrk="0" hangingPunct="1">
              <a:lnSpc>
                <a:spcPct val="100000"/>
              </a:lnSpc>
              <a:spcBef>
                <a:spcPts val="0"/>
              </a:spcBef>
              <a:spcAft>
                <a:spcPts val="450"/>
              </a:spcAft>
              <a:buClrTx/>
              <a:buSzTx/>
              <a:buFont typeface="Lucida Grande"/>
              <a:buChar char="›"/>
              <a:tabLst/>
              <a:defRPr sz="1800"/>
            </a:lvl2pPr>
            <a:lvl3pPr marL="553641" marR="0" indent="-164306" algn="l" defTabSz="342900" rtl="0" eaLnBrk="1" fontAlgn="auto" latinLnBrk="0" hangingPunct="1">
              <a:lnSpc>
                <a:spcPct val="100000"/>
              </a:lnSpc>
              <a:spcBef>
                <a:spcPts val="0"/>
              </a:spcBef>
              <a:spcAft>
                <a:spcPts val="450"/>
              </a:spcAft>
              <a:buClrTx/>
              <a:buSzTx/>
              <a:buFont typeface="Wingdings" charset="2"/>
              <a:buChar char="§"/>
              <a:tabLst/>
              <a:defRPr sz="1800"/>
            </a:lvl3pPr>
            <a:lvl4pPr marL="727472" marR="0" indent="-173831" algn="l" defTabSz="342900" rtl="0" eaLnBrk="1" fontAlgn="auto" latinLnBrk="0" hangingPunct="1">
              <a:lnSpc>
                <a:spcPct val="100000"/>
              </a:lnSpc>
              <a:spcBef>
                <a:spcPts val="0"/>
              </a:spcBef>
              <a:spcAft>
                <a:spcPts val="450"/>
              </a:spcAft>
              <a:buClrTx/>
              <a:buSzTx/>
              <a:buFont typeface="Lucida Grande"/>
              <a:buChar char="»"/>
              <a:tabLst/>
              <a:defRPr sz="1800"/>
            </a:lvl4pPr>
          </a:lstStyle>
          <a:p>
            <a:pPr marL="216694" marR="0" lvl="0" indent="-216694" algn="l" defTabSz="342900" rtl="0" eaLnBrk="1" fontAlgn="auto" latinLnBrk="0" hangingPunct="1">
              <a:lnSpc>
                <a:spcPct val="100000"/>
              </a:lnSpc>
              <a:spcBef>
                <a:spcPts val="0"/>
              </a:spcBef>
              <a:spcAft>
                <a:spcPts val="450"/>
              </a:spcAft>
              <a:buClrTx/>
              <a:buSzTx/>
              <a:buFont typeface="Wingdings" charset="2"/>
              <a:buChar char="§"/>
              <a:tabLst/>
              <a:defRPr/>
            </a:pPr>
            <a:r>
              <a:rPr kumimoji="0" lang="en-US" sz="1500" b="0" i="0" u="none" strike="noStrike" kern="1200" cap="none" spc="0" normalizeH="0" baseline="0" noProof="0" dirty="0">
                <a:ln>
                  <a:noFill/>
                </a:ln>
                <a:solidFill>
                  <a:prstClr val="black"/>
                </a:solidFill>
                <a:effectLst/>
                <a:uLnTx/>
                <a:uFillTx/>
                <a:latin typeface="Helvetica"/>
                <a:ea typeface="+mn-ea"/>
                <a:cs typeface="Helvetica"/>
              </a:rPr>
              <a:t>Click to edit Master text styles</a:t>
            </a:r>
          </a:p>
          <a:p>
            <a:pPr marL="389335" marR="0" lvl="1" indent="-172641" algn="l" defTabSz="342900" rtl="0" eaLnBrk="1" fontAlgn="auto" latinLnBrk="0" hangingPunct="1">
              <a:lnSpc>
                <a:spcPct val="100000"/>
              </a:lnSpc>
              <a:spcBef>
                <a:spcPts val="0"/>
              </a:spcBef>
              <a:spcAft>
                <a:spcPts val="450"/>
              </a:spcAft>
              <a:buClrTx/>
              <a:buSzTx/>
              <a:buFont typeface="Lucida Grande"/>
              <a:buChar char="›"/>
              <a:tabLst/>
              <a:defRPr/>
            </a:pPr>
            <a:r>
              <a:rPr kumimoji="0" lang="en-US" sz="1350" b="0" i="0" u="none" strike="noStrike" kern="1200" cap="none" spc="0" normalizeH="0" baseline="0" noProof="0" dirty="0">
                <a:ln>
                  <a:noFill/>
                </a:ln>
                <a:solidFill>
                  <a:prstClr val="black"/>
                </a:solidFill>
                <a:effectLst/>
                <a:uLnTx/>
                <a:uFillTx/>
                <a:latin typeface="Helvetica"/>
                <a:ea typeface="+mn-ea"/>
                <a:cs typeface="Helvetica"/>
              </a:rPr>
              <a:t>Second level</a:t>
            </a:r>
          </a:p>
          <a:p>
            <a:pPr marL="553641" marR="0" lvl="2" indent="-164306" algn="l" defTabSz="342900" rtl="0" eaLnBrk="1" fontAlgn="auto" latinLnBrk="0" hangingPunct="1">
              <a:lnSpc>
                <a:spcPct val="100000"/>
              </a:lnSpc>
              <a:spcBef>
                <a:spcPts val="0"/>
              </a:spcBef>
              <a:spcAft>
                <a:spcPts val="450"/>
              </a:spcAft>
              <a:buClrTx/>
              <a:buSzTx/>
              <a:buFont typeface="Wingdings" charset="2"/>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Third level</a:t>
            </a:r>
          </a:p>
          <a:p>
            <a:pPr marL="727472" marR="0" lvl="3" indent="-173831" algn="l" defTabSz="342900" rtl="0" eaLnBrk="1" fontAlgn="auto" latinLnBrk="0" hangingPunct="1">
              <a:lnSpc>
                <a:spcPct val="100000"/>
              </a:lnSpc>
              <a:spcBef>
                <a:spcPts val="0"/>
              </a:spcBef>
              <a:spcAft>
                <a:spcPts val="450"/>
              </a:spcAft>
              <a:buClrTx/>
              <a:buSzTx/>
              <a:buFont typeface="Lucida Grande"/>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Fourth level</a:t>
            </a:r>
          </a:p>
        </p:txBody>
      </p:sp>
      <p:sp>
        <p:nvSpPr>
          <p:cNvPr id="14" name="Content Placeholder 10"/>
          <p:cNvSpPr>
            <a:spLocks noGrp="1"/>
          </p:cNvSpPr>
          <p:nvPr>
            <p:ph sz="quarter" idx="33" hasCustomPrompt="1"/>
          </p:nvPr>
        </p:nvSpPr>
        <p:spPr>
          <a:xfrm>
            <a:off x="1319334" y="717328"/>
            <a:ext cx="6881744" cy="323020"/>
          </a:xfrm>
        </p:spPr>
        <p:txBody>
          <a:bodyPr>
            <a:noAutofit/>
          </a:bodyPr>
          <a:lstStyle>
            <a:lvl1pPr marL="0" indent="0">
              <a:buNone/>
              <a:defRPr sz="1800" b="0" i="0">
                <a:solidFill>
                  <a:schemeClr val="tx1">
                    <a:lumMod val="50000"/>
                    <a:lumOff val="50000"/>
                  </a:schemeClr>
                </a:solidFill>
                <a:latin typeface="Helvetica Light" charset="0"/>
                <a:ea typeface="Helvetica Light" charset="0"/>
                <a:cs typeface="Helvetica Light" charset="0"/>
              </a:defRPr>
            </a:lvl1pPr>
          </a:lstStyle>
          <a:p>
            <a:pPr lvl="0"/>
            <a:r>
              <a:rPr lang="en-US" dirty="0"/>
              <a:t>Section Subtitle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34125" y="171450"/>
            <a:ext cx="6895476" cy="466125"/>
          </a:xfrm>
        </p:spPr>
        <p:txBody>
          <a:bodyPr>
            <a:noAutofit/>
          </a:bodyPr>
          <a:lstStyle>
            <a:lvl1pPr>
              <a:defRPr sz="2400" baseline="0">
                <a:solidFill>
                  <a:schemeClr val="accent1"/>
                </a:solidFill>
                <a:effectLst>
                  <a:reflection stA="25000" endPos="75000" dist="12700" dir="5400000" sy="-100000" algn="bl" rotWithShape="0"/>
                </a:effectLst>
              </a:defRPr>
            </a:lvl1pPr>
          </a:lstStyle>
          <a:p>
            <a:r>
              <a:rPr lang="en-US" dirty="0"/>
              <a:t>Section Title</a:t>
            </a:r>
          </a:p>
        </p:txBody>
      </p:sp>
      <p:sp>
        <p:nvSpPr>
          <p:cNvPr id="3" name="Content Placeholder 2"/>
          <p:cNvSpPr>
            <a:spLocks noGrp="1"/>
          </p:cNvSpPr>
          <p:nvPr>
            <p:ph idx="1"/>
          </p:nvPr>
        </p:nvSpPr>
        <p:spPr>
          <a:xfrm>
            <a:off x="228601" y="1188720"/>
            <a:ext cx="4230511" cy="3430172"/>
          </a:xfrm>
        </p:spPr>
        <p:txBody>
          <a:bodyPr/>
          <a:lstStyle>
            <a:lvl1pPr marL="216694" marR="0" indent="-216694" algn="l" defTabSz="342900" rtl="0" eaLnBrk="1" fontAlgn="auto" latinLnBrk="0" hangingPunct="1">
              <a:lnSpc>
                <a:spcPct val="100000"/>
              </a:lnSpc>
              <a:spcBef>
                <a:spcPts val="0"/>
              </a:spcBef>
              <a:spcAft>
                <a:spcPts val="450"/>
              </a:spcAft>
              <a:buClrTx/>
              <a:buSzTx/>
              <a:buFont typeface="Wingdings" charset="2"/>
              <a:buChar char="§"/>
              <a:tabLst/>
              <a:defRPr/>
            </a:lvl1pPr>
            <a:lvl2pPr marL="389335" marR="0" indent="-172641" algn="l" defTabSz="342900" rtl="0" eaLnBrk="1" fontAlgn="auto" latinLnBrk="0" hangingPunct="1">
              <a:lnSpc>
                <a:spcPct val="100000"/>
              </a:lnSpc>
              <a:spcBef>
                <a:spcPts val="0"/>
              </a:spcBef>
              <a:spcAft>
                <a:spcPts val="450"/>
              </a:spcAft>
              <a:buClrTx/>
              <a:buSzTx/>
              <a:buFont typeface="Lucida Grande"/>
              <a:buChar char="›"/>
              <a:tabLst/>
              <a:defRPr/>
            </a:lvl2pPr>
            <a:lvl3pPr marL="553641" marR="0" indent="-164306" algn="l" defTabSz="342900" rtl="0" eaLnBrk="1" fontAlgn="auto" latinLnBrk="0" hangingPunct="1">
              <a:lnSpc>
                <a:spcPct val="100000"/>
              </a:lnSpc>
              <a:spcBef>
                <a:spcPts val="0"/>
              </a:spcBef>
              <a:spcAft>
                <a:spcPts val="450"/>
              </a:spcAft>
              <a:buClrTx/>
              <a:buSzTx/>
              <a:buFont typeface="Wingdings" charset="2"/>
              <a:buChar char="§"/>
              <a:tabLst/>
              <a:defRPr/>
            </a:lvl3pPr>
            <a:lvl4pPr marL="727472" marR="0" indent="-173831" algn="l" defTabSz="342900" rtl="0" eaLnBrk="1" fontAlgn="auto" latinLnBrk="0" hangingPunct="1">
              <a:lnSpc>
                <a:spcPct val="100000"/>
              </a:lnSpc>
              <a:spcBef>
                <a:spcPts val="0"/>
              </a:spcBef>
              <a:spcAft>
                <a:spcPts val="450"/>
              </a:spcAft>
              <a:buClrTx/>
              <a:buSzTx/>
              <a:buFont typeface="Lucida Grande"/>
              <a:buChar char="»"/>
              <a:tabLst/>
              <a:defRPr/>
            </a:lvl4pPr>
          </a:lstStyle>
          <a:p>
            <a:pPr marL="216694" marR="0" lvl="0" indent="-216694" algn="l" defTabSz="342900" rtl="0" eaLnBrk="1" fontAlgn="auto" latinLnBrk="0" hangingPunct="1">
              <a:lnSpc>
                <a:spcPct val="100000"/>
              </a:lnSpc>
              <a:spcBef>
                <a:spcPts val="0"/>
              </a:spcBef>
              <a:spcAft>
                <a:spcPts val="450"/>
              </a:spcAft>
              <a:buClrTx/>
              <a:buSzTx/>
              <a:buFont typeface="Wingdings" charset="2"/>
              <a:buChar char="§"/>
              <a:tabLst/>
              <a:defRPr/>
            </a:pPr>
            <a:r>
              <a:rPr kumimoji="0" lang="en-US" sz="1500" b="0" i="0" u="none" strike="noStrike" kern="1200" cap="none" spc="0" normalizeH="0" baseline="0" noProof="0" dirty="0">
                <a:ln>
                  <a:noFill/>
                </a:ln>
                <a:solidFill>
                  <a:prstClr val="black"/>
                </a:solidFill>
                <a:effectLst/>
                <a:uLnTx/>
                <a:uFillTx/>
                <a:latin typeface="Helvetica"/>
                <a:ea typeface="+mn-ea"/>
                <a:cs typeface="Helvetica"/>
              </a:rPr>
              <a:t>Click to edit Master text styles</a:t>
            </a:r>
          </a:p>
          <a:p>
            <a:pPr marL="389335" marR="0" lvl="1" indent="-172641" algn="l" defTabSz="342900" rtl="0" eaLnBrk="1" fontAlgn="auto" latinLnBrk="0" hangingPunct="1">
              <a:lnSpc>
                <a:spcPct val="100000"/>
              </a:lnSpc>
              <a:spcBef>
                <a:spcPts val="0"/>
              </a:spcBef>
              <a:spcAft>
                <a:spcPts val="450"/>
              </a:spcAft>
              <a:buClrTx/>
              <a:buSzTx/>
              <a:buFont typeface="Lucida Grande"/>
              <a:buChar char="›"/>
              <a:tabLst/>
              <a:defRPr/>
            </a:pPr>
            <a:r>
              <a:rPr kumimoji="0" lang="en-US" sz="1350" b="0" i="0" u="none" strike="noStrike" kern="1200" cap="none" spc="0" normalizeH="0" baseline="0" noProof="0" dirty="0">
                <a:ln>
                  <a:noFill/>
                </a:ln>
                <a:solidFill>
                  <a:prstClr val="black"/>
                </a:solidFill>
                <a:effectLst/>
                <a:uLnTx/>
                <a:uFillTx/>
                <a:latin typeface="Helvetica"/>
                <a:ea typeface="+mn-ea"/>
                <a:cs typeface="Helvetica"/>
              </a:rPr>
              <a:t>Second level</a:t>
            </a:r>
          </a:p>
          <a:p>
            <a:pPr marL="553641" marR="0" lvl="2" indent="-164306" algn="l" defTabSz="342900" rtl="0" eaLnBrk="1" fontAlgn="auto" latinLnBrk="0" hangingPunct="1">
              <a:lnSpc>
                <a:spcPct val="100000"/>
              </a:lnSpc>
              <a:spcBef>
                <a:spcPts val="0"/>
              </a:spcBef>
              <a:spcAft>
                <a:spcPts val="450"/>
              </a:spcAft>
              <a:buClrTx/>
              <a:buSzTx/>
              <a:buFont typeface="Wingdings" charset="2"/>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Third level</a:t>
            </a:r>
          </a:p>
          <a:p>
            <a:pPr marL="727472" marR="0" lvl="3" indent="-173831" algn="l" defTabSz="342900" rtl="0" eaLnBrk="1" fontAlgn="auto" latinLnBrk="0" hangingPunct="1">
              <a:lnSpc>
                <a:spcPct val="100000"/>
              </a:lnSpc>
              <a:spcBef>
                <a:spcPts val="0"/>
              </a:spcBef>
              <a:spcAft>
                <a:spcPts val="450"/>
              </a:spcAft>
              <a:buClrTx/>
              <a:buSzTx/>
              <a:buFont typeface="Lucida Grande"/>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Fourth level</a:t>
            </a:r>
          </a:p>
        </p:txBody>
      </p:sp>
      <p:sp>
        <p:nvSpPr>
          <p:cNvPr id="8" name="Content Placeholder 10"/>
          <p:cNvSpPr>
            <a:spLocks noGrp="1"/>
          </p:cNvSpPr>
          <p:nvPr>
            <p:ph sz="quarter" idx="33" hasCustomPrompt="1"/>
          </p:nvPr>
        </p:nvSpPr>
        <p:spPr>
          <a:xfrm>
            <a:off x="1334327" y="717328"/>
            <a:ext cx="6896737" cy="380874"/>
          </a:xfrm>
        </p:spPr>
        <p:txBody>
          <a:bodyPr>
            <a:noAutofit/>
          </a:bodyPr>
          <a:lstStyle>
            <a:lvl1pPr marL="0" indent="0">
              <a:buNone/>
              <a:defRPr sz="1800" b="0" i="0">
                <a:solidFill>
                  <a:schemeClr val="tx1">
                    <a:lumMod val="50000"/>
                    <a:lumOff val="50000"/>
                  </a:schemeClr>
                </a:solidFill>
                <a:latin typeface="Helvetica Light" charset="0"/>
                <a:ea typeface="Helvetica Light" charset="0"/>
                <a:cs typeface="Helvetica Light" charset="0"/>
              </a:defRPr>
            </a:lvl1pPr>
          </a:lstStyle>
          <a:p>
            <a:pPr lvl="0"/>
            <a:r>
              <a:rPr lang="en-US" dirty="0"/>
              <a:t>Section Subtitle</a:t>
            </a:r>
          </a:p>
        </p:txBody>
      </p:sp>
      <p:sp>
        <p:nvSpPr>
          <p:cNvPr id="10" name="Content Placeholder 36"/>
          <p:cNvSpPr>
            <a:spLocks noGrp="1"/>
          </p:cNvSpPr>
          <p:nvPr>
            <p:ph sz="quarter" idx="31" hasCustomPrompt="1"/>
          </p:nvPr>
        </p:nvSpPr>
        <p:spPr>
          <a:xfrm>
            <a:off x="4699002" y="3688003"/>
            <a:ext cx="4217987" cy="207749"/>
          </a:xfrm>
        </p:spPr>
        <p:txBody>
          <a:bodyPr/>
          <a:lstStyle>
            <a:lvl1pPr marL="0" indent="0" algn="ctr">
              <a:buFontTx/>
              <a:buNone/>
              <a:defRPr sz="900" b="0" i="0">
                <a:latin typeface="Helvetica Light"/>
                <a:cs typeface="Helvetica Light"/>
              </a:defRPr>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dirty="0"/>
              <a:t>Caption</a:t>
            </a:r>
          </a:p>
        </p:txBody>
      </p:sp>
      <p:sp>
        <p:nvSpPr>
          <p:cNvPr id="11" name="Picture Placeholder 21"/>
          <p:cNvSpPr>
            <a:spLocks noGrp="1"/>
          </p:cNvSpPr>
          <p:nvPr>
            <p:ph type="pic" sz="quarter" idx="23" hasCustomPrompt="1"/>
          </p:nvPr>
        </p:nvSpPr>
        <p:spPr>
          <a:xfrm>
            <a:off x="4699001" y="1188720"/>
            <a:ext cx="4217988" cy="2408765"/>
          </a:xfrm>
          <a:prstGeom prst="rect">
            <a:avLst/>
          </a:prstGeom>
          <a:ln w="12700" cmpd="sng">
            <a:solidFill>
              <a:schemeClr val="bg1">
                <a:lumMod val="85000"/>
              </a:schemeClr>
            </a:solidFill>
          </a:ln>
          <a:effectLst/>
        </p:spPr>
        <p:txBody>
          <a:bodyPr anchor="ctr">
            <a:normAutofit/>
          </a:bodyPr>
          <a:lstStyle>
            <a:lvl1pPr marL="0" indent="0" algn="ctr">
              <a:buNone/>
              <a:defRPr sz="1500">
                <a:effectLst/>
                <a:latin typeface="Helvetica"/>
                <a:cs typeface="Helvetica"/>
              </a:defRPr>
            </a:lvl1pPr>
          </a:lstStyle>
          <a:p>
            <a:r>
              <a:rPr lang="en-US" dirty="0"/>
              <a:t>Picture</a:t>
            </a:r>
          </a:p>
        </p:txBody>
      </p:sp>
      <p:sp>
        <p:nvSpPr>
          <p:cNvPr id="13" name="Slide Number Placeholder 5"/>
          <p:cNvSpPr>
            <a:spLocks noGrp="1"/>
          </p:cNvSpPr>
          <p:nvPr>
            <p:ph type="sldNum" sz="quarter" idx="12"/>
          </p:nvPr>
        </p:nvSpPr>
        <p:spPr>
          <a:xfrm>
            <a:off x="8003822" y="4767264"/>
            <a:ext cx="911578" cy="273844"/>
          </a:xfrm>
        </p:spPr>
        <p:txBody>
          <a:bodyPr/>
          <a:lstStyle>
            <a:lvl1pPr>
              <a:defRPr>
                <a:solidFill>
                  <a:schemeClr val="bg1">
                    <a:lumMod val="50000"/>
                  </a:schemeClr>
                </a:solidFill>
              </a:defRPr>
            </a:lvl1pPr>
          </a:lstStyle>
          <a:p>
            <a:fld id="{1ECC9E0A-02BD-614F-AABB-8EE6037063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cxnSp>
        <p:nvCxnSpPr>
          <p:cNvPr id="7" name="Straight Connector 6"/>
          <p:cNvCxnSpPr/>
          <p:nvPr/>
        </p:nvCxnSpPr>
        <p:spPr>
          <a:xfrm flipV="1">
            <a:off x="0" y="610758"/>
            <a:ext cx="9144000" cy="20700"/>
          </a:xfrm>
          <a:prstGeom prst="line">
            <a:avLst/>
          </a:prstGeom>
          <a:ln w="3175">
            <a:gradFill flip="none" rotWithShape="1">
              <a:gsLst>
                <a:gs pos="0">
                  <a:schemeClr val="tx1"/>
                </a:gs>
                <a:gs pos="100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37822" y="96408"/>
            <a:ext cx="7543800" cy="514350"/>
          </a:xfrm>
        </p:spPr>
        <p:txBody>
          <a:bodyPr wrap="square">
            <a:noAutofit/>
          </a:bodyPr>
          <a:lstStyle>
            <a:lvl1pPr algn="ctr">
              <a:defRPr sz="2800">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28600" y="767644"/>
            <a:ext cx="8686800" cy="3809326"/>
          </a:xfrm>
        </p:spPr>
        <p:txBody>
          <a:bodyPr/>
          <a:lstStyle>
            <a:lvl1pPr marL="216694" marR="0" indent="-216694" algn="l" defTabSz="342900" rtl="0" eaLnBrk="1" fontAlgn="auto" latinLnBrk="0" hangingPunct="1">
              <a:lnSpc>
                <a:spcPct val="100000"/>
              </a:lnSpc>
              <a:spcBef>
                <a:spcPts val="0"/>
              </a:spcBef>
              <a:spcAft>
                <a:spcPts val="450"/>
              </a:spcAft>
              <a:buClrTx/>
              <a:buSzTx/>
              <a:buFont typeface="Wingdings" charset="2"/>
              <a:buChar char="§"/>
              <a:tabLst/>
              <a:defRPr>
                <a:latin typeface="Calibri" panose="020F0502020204030204" pitchFamily="34" charset="0"/>
                <a:cs typeface="Calibri" panose="020F0502020204030204" pitchFamily="34" charset="0"/>
              </a:defRPr>
            </a:lvl1pPr>
            <a:lvl2pPr marL="389335" marR="0" indent="-172641" algn="l" defTabSz="342900" rtl="0" eaLnBrk="1" fontAlgn="auto" latinLnBrk="0" hangingPunct="1">
              <a:lnSpc>
                <a:spcPct val="100000"/>
              </a:lnSpc>
              <a:spcBef>
                <a:spcPts val="0"/>
              </a:spcBef>
              <a:spcAft>
                <a:spcPts val="450"/>
              </a:spcAft>
              <a:buClrTx/>
              <a:buSzTx/>
              <a:buFont typeface="Lucida Grande"/>
              <a:buChar char="›"/>
              <a:tabLst/>
              <a:defRPr>
                <a:latin typeface="Calibri" panose="020F0502020204030204" pitchFamily="34" charset="0"/>
                <a:cs typeface="Calibri" panose="020F0502020204030204" pitchFamily="34" charset="0"/>
              </a:defRPr>
            </a:lvl2pPr>
            <a:lvl3pPr marL="553641" marR="0" indent="-164306" algn="l" defTabSz="342900" rtl="0" eaLnBrk="1" fontAlgn="auto" latinLnBrk="0" hangingPunct="1">
              <a:lnSpc>
                <a:spcPct val="100000"/>
              </a:lnSpc>
              <a:spcBef>
                <a:spcPts val="0"/>
              </a:spcBef>
              <a:spcAft>
                <a:spcPts val="450"/>
              </a:spcAft>
              <a:buClrTx/>
              <a:buSzTx/>
              <a:buFont typeface="Wingdings" charset="2"/>
              <a:buChar char="§"/>
              <a:tabLst/>
              <a:defRPr>
                <a:latin typeface="Calibri" panose="020F0502020204030204" pitchFamily="34" charset="0"/>
                <a:cs typeface="Calibri" panose="020F0502020204030204" pitchFamily="34" charset="0"/>
              </a:defRPr>
            </a:lvl3pPr>
            <a:lvl4pPr marL="727472" marR="0" indent="-173831" algn="l" defTabSz="342900" rtl="0" eaLnBrk="1" fontAlgn="auto" latinLnBrk="0" hangingPunct="1">
              <a:lnSpc>
                <a:spcPct val="100000"/>
              </a:lnSpc>
              <a:spcBef>
                <a:spcPts val="0"/>
              </a:spcBef>
              <a:spcAft>
                <a:spcPts val="450"/>
              </a:spcAft>
              <a:buClrTx/>
              <a:buSzTx/>
              <a:buFont typeface="Lucida Grande"/>
              <a:buChar char="»"/>
              <a:tabLst/>
              <a:defRPr>
                <a:latin typeface="Calibri" panose="020F0502020204030204" pitchFamily="34" charset="0"/>
                <a:cs typeface="Calibri" panose="020F0502020204030204" pitchFamily="34" charset="0"/>
              </a:defRPr>
            </a:lvl4pPr>
          </a:lstStyle>
          <a:p>
            <a:pPr marL="216694" marR="0" lvl="0" indent="-216694" algn="l" defTabSz="342900" rtl="0" eaLnBrk="1" fontAlgn="auto" latinLnBrk="0" hangingPunct="1">
              <a:lnSpc>
                <a:spcPct val="100000"/>
              </a:lnSpc>
              <a:spcBef>
                <a:spcPts val="0"/>
              </a:spcBef>
              <a:spcAft>
                <a:spcPts val="450"/>
              </a:spcAft>
              <a:buClrTx/>
              <a:buSzTx/>
              <a:buFont typeface="Wingdings" charset="2"/>
              <a:buChar char="§"/>
              <a:tabLst/>
              <a:defRPr/>
            </a:pPr>
            <a:r>
              <a:rPr kumimoji="0" lang="en-US" sz="1500" b="0" i="0" u="none" strike="noStrike" kern="1200" cap="none" spc="0" normalizeH="0" baseline="0" noProof="0" dirty="0">
                <a:ln>
                  <a:noFill/>
                </a:ln>
                <a:solidFill>
                  <a:prstClr val="black"/>
                </a:solidFill>
                <a:effectLst/>
                <a:uLnTx/>
                <a:uFillTx/>
                <a:latin typeface="Helvetica"/>
                <a:ea typeface="+mn-ea"/>
                <a:cs typeface="Helvetica"/>
              </a:rPr>
              <a:t>Click to edit Master text styles</a:t>
            </a:r>
          </a:p>
          <a:p>
            <a:pPr marL="389335" marR="0" lvl="1" indent="-172641" algn="l" defTabSz="342900" rtl="0" eaLnBrk="1" fontAlgn="auto" latinLnBrk="0" hangingPunct="1">
              <a:lnSpc>
                <a:spcPct val="100000"/>
              </a:lnSpc>
              <a:spcBef>
                <a:spcPts val="0"/>
              </a:spcBef>
              <a:spcAft>
                <a:spcPts val="450"/>
              </a:spcAft>
              <a:buClrTx/>
              <a:buSzTx/>
              <a:buFont typeface="Lucida Grande"/>
              <a:buChar char="›"/>
              <a:tabLst/>
              <a:defRPr/>
            </a:pPr>
            <a:r>
              <a:rPr kumimoji="0" lang="en-US" sz="1350" b="0" i="0" u="none" strike="noStrike" kern="1200" cap="none" spc="0" normalizeH="0" baseline="0" noProof="0" dirty="0">
                <a:ln>
                  <a:noFill/>
                </a:ln>
                <a:solidFill>
                  <a:prstClr val="black"/>
                </a:solidFill>
                <a:effectLst/>
                <a:uLnTx/>
                <a:uFillTx/>
                <a:latin typeface="Helvetica"/>
                <a:ea typeface="+mn-ea"/>
                <a:cs typeface="Helvetica"/>
              </a:rPr>
              <a:t>Second level</a:t>
            </a:r>
          </a:p>
          <a:p>
            <a:pPr marL="553641" marR="0" lvl="2" indent="-164306" algn="l" defTabSz="342900" rtl="0" eaLnBrk="1" fontAlgn="auto" latinLnBrk="0" hangingPunct="1">
              <a:lnSpc>
                <a:spcPct val="100000"/>
              </a:lnSpc>
              <a:spcBef>
                <a:spcPts val="0"/>
              </a:spcBef>
              <a:spcAft>
                <a:spcPts val="450"/>
              </a:spcAft>
              <a:buClrTx/>
              <a:buSzTx/>
              <a:buFont typeface="Wingdings" charset="2"/>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Third level</a:t>
            </a:r>
          </a:p>
          <a:p>
            <a:pPr marL="727472" marR="0" lvl="3" indent="-173831" algn="l" defTabSz="342900" rtl="0" eaLnBrk="1" fontAlgn="auto" latinLnBrk="0" hangingPunct="1">
              <a:lnSpc>
                <a:spcPct val="100000"/>
              </a:lnSpc>
              <a:spcBef>
                <a:spcPts val="0"/>
              </a:spcBef>
              <a:spcAft>
                <a:spcPts val="450"/>
              </a:spcAft>
              <a:buClrTx/>
              <a:buSzTx/>
              <a:buFont typeface="Lucida Grande"/>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Fourth level</a:t>
            </a:r>
          </a:p>
        </p:txBody>
      </p:sp>
      <p:sp>
        <p:nvSpPr>
          <p:cNvPr id="12" name="Slide Number Placeholder 5"/>
          <p:cNvSpPr>
            <a:spLocks noGrp="1"/>
          </p:cNvSpPr>
          <p:nvPr>
            <p:ph type="sldNum" sz="quarter" idx="12"/>
          </p:nvPr>
        </p:nvSpPr>
        <p:spPr>
          <a:xfrm>
            <a:off x="8003822" y="4767264"/>
            <a:ext cx="911578" cy="273844"/>
          </a:xfrm>
        </p:spPr>
        <p:txBody>
          <a:bodyPr/>
          <a:lstStyle>
            <a:lvl1pPr>
              <a:defRPr>
                <a:solidFill>
                  <a:schemeClr val="bg1">
                    <a:lumMod val="50000"/>
                  </a:schemeClr>
                </a:solidFill>
              </a:defRPr>
            </a:lvl1pPr>
          </a:lstStyle>
          <a:p>
            <a:fld id="{1ECC9E0A-02BD-614F-AABB-8EE6037063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097280"/>
            <a:ext cx="4230511" cy="3395003"/>
          </a:xfrm>
        </p:spPr>
        <p:txBody>
          <a:bodyPr/>
          <a:lstStyle>
            <a:lvl1pPr marL="216694" marR="0" indent="-216694" algn="l" defTabSz="342900" rtl="0" eaLnBrk="1" fontAlgn="auto" latinLnBrk="0" hangingPunct="1">
              <a:lnSpc>
                <a:spcPct val="100000"/>
              </a:lnSpc>
              <a:spcBef>
                <a:spcPts val="0"/>
              </a:spcBef>
              <a:spcAft>
                <a:spcPts val="450"/>
              </a:spcAft>
              <a:buClrTx/>
              <a:buSzTx/>
              <a:buFont typeface="Wingdings" charset="2"/>
              <a:buChar char="§"/>
              <a:tabLst/>
              <a:defRPr/>
            </a:lvl1pPr>
            <a:lvl2pPr marL="389335" marR="0" indent="-172641" algn="l" defTabSz="342900" rtl="0" eaLnBrk="1" fontAlgn="auto" latinLnBrk="0" hangingPunct="1">
              <a:lnSpc>
                <a:spcPct val="100000"/>
              </a:lnSpc>
              <a:spcBef>
                <a:spcPts val="0"/>
              </a:spcBef>
              <a:spcAft>
                <a:spcPts val="450"/>
              </a:spcAft>
              <a:buClrTx/>
              <a:buSzTx/>
              <a:buFont typeface="Lucida Grande"/>
              <a:buChar char="›"/>
              <a:tabLst/>
              <a:defRPr/>
            </a:lvl2pPr>
            <a:lvl3pPr marL="553641" marR="0" indent="-164306" algn="l" defTabSz="342900" rtl="0" eaLnBrk="1" fontAlgn="auto" latinLnBrk="0" hangingPunct="1">
              <a:lnSpc>
                <a:spcPct val="100000"/>
              </a:lnSpc>
              <a:spcBef>
                <a:spcPts val="0"/>
              </a:spcBef>
              <a:spcAft>
                <a:spcPts val="450"/>
              </a:spcAft>
              <a:buClrTx/>
              <a:buSzTx/>
              <a:buFont typeface="Wingdings" charset="2"/>
              <a:buChar char="§"/>
              <a:tabLst/>
              <a:defRPr/>
            </a:lvl3pPr>
            <a:lvl4pPr marL="727472" marR="0" indent="-173831" algn="l" defTabSz="342900" rtl="0" eaLnBrk="1" fontAlgn="auto" latinLnBrk="0" hangingPunct="1">
              <a:lnSpc>
                <a:spcPct val="100000"/>
              </a:lnSpc>
              <a:spcBef>
                <a:spcPts val="0"/>
              </a:spcBef>
              <a:spcAft>
                <a:spcPts val="450"/>
              </a:spcAft>
              <a:buClrTx/>
              <a:buSzTx/>
              <a:buFont typeface="Lucida Grande"/>
              <a:buChar char="»"/>
              <a:tabLst/>
              <a:defRPr/>
            </a:lvl4pPr>
          </a:lstStyle>
          <a:p>
            <a:pPr marL="216694" marR="0" lvl="0" indent="-216694" algn="l" defTabSz="342900" rtl="0" eaLnBrk="1" fontAlgn="auto" latinLnBrk="0" hangingPunct="1">
              <a:lnSpc>
                <a:spcPct val="100000"/>
              </a:lnSpc>
              <a:spcBef>
                <a:spcPts val="0"/>
              </a:spcBef>
              <a:spcAft>
                <a:spcPts val="450"/>
              </a:spcAft>
              <a:buClrTx/>
              <a:buSzTx/>
              <a:buFont typeface="Wingdings" charset="2"/>
              <a:buChar char="§"/>
              <a:tabLst/>
              <a:defRPr/>
            </a:pPr>
            <a:r>
              <a:rPr kumimoji="0" lang="en-US" sz="1500" b="0" i="0" u="none" strike="noStrike" kern="1200" cap="none" spc="0" normalizeH="0" baseline="0" noProof="0" dirty="0">
                <a:ln>
                  <a:noFill/>
                </a:ln>
                <a:solidFill>
                  <a:prstClr val="black"/>
                </a:solidFill>
                <a:effectLst/>
                <a:uLnTx/>
                <a:uFillTx/>
                <a:latin typeface="Helvetica"/>
                <a:ea typeface="+mn-ea"/>
                <a:cs typeface="Helvetica"/>
              </a:rPr>
              <a:t>Click to edit Master text styles</a:t>
            </a:r>
          </a:p>
          <a:p>
            <a:pPr marL="389335" marR="0" lvl="1" indent="-172641" algn="l" defTabSz="342900" rtl="0" eaLnBrk="1" fontAlgn="auto" latinLnBrk="0" hangingPunct="1">
              <a:lnSpc>
                <a:spcPct val="100000"/>
              </a:lnSpc>
              <a:spcBef>
                <a:spcPts val="0"/>
              </a:spcBef>
              <a:spcAft>
                <a:spcPts val="450"/>
              </a:spcAft>
              <a:buClrTx/>
              <a:buSzTx/>
              <a:buFont typeface="Lucida Grande"/>
              <a:buChar char="›"/>
              <a:tabLst/>
              <a:defRPr/>
            </a:pPr>
            <a:r>
              <a:rPr kumimoji="0" lang="en-US" sz="1350" b="0" i="0" u="none" strike="noStrike" kern="1200" cap="none" spc="0" normalizeH="0" baseline="0" noProof="0" dirty="0">
                <a:ln>
                  <a:noFill/>
                </a:ln>
                <a:solidFill>
                  <a:prstClr val="black"/>
                </a:solidFill>
                <a:effectLst/>
                <a:uLnTx/>
                <a:uFillTx/>
                <a:latin typeface="Helvetica"/>
                <a:ea typeface="+mn-ea"/>
                <a:cs typeface="Helvetica"/>
              </a:rPr>
              <a:t>Second level</a:t>
            </a:r>
          </a:p>
          <a:p>
            <a:pPr marL="553641" marR="0" lvl="2" indent="-164306" algn="l" defTabSz="342900" rtl="0" eaLnBrk="1" fontAlgn="auto" latinLnBrk="0" hangingPunct="1">
              <a:lnSpc>
                <a:spcPct val="100000"/>
              </a:lnSpc>
              <a:spcBef>
                <a:spcPts val="0"/>
              </a:spcBef>
              <a:spcAft>
                <a:spcPts val="450"/>
              </a:spcAft>
              <a:buClrTx/>
              <a:buSzTx/>
              <a:buFont typeface="Wingdings" charset="2"/>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Third level</a:t>
            </a:r>
          </a:p>
          <a:p>
            <a:pPr marL="727472" marR="0" lvl="3" indent="-173831" algn="l" defTabSz="342900" rtl="0" eaLnBrk="1" fontAlgn="auto" latinLnBrk="0" hangingPunct="1">
              <a:lnSpc>
                <a:spcPct val="100000"/>
              </a:lnSpc>
              <a:spcBef>
                <a:spcPts val="0"/>
              </a:spcBef>
              <a:spcAft>
                <a:spcPts val="450"/>
              </a:spcAft>
              <a:buClrTx/>
              <a:buSzTx/>
              <a:buFont typeface="Lucida Grande"/>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Fourth level</a:t>
            </a:r>
          </a:p>
        </p:txBody>
      </p:sp>
      <p:sp>
        <p:nvSpPr>
          <p:cNvPr id="10" name="Content Placeholder 36"/>
          <p:cNvSpPr>
            <a:spLocks noGrp="1"/>
          </p:cNvSpPr>
          <p:nvPr>
            <p:ph sz="quarter" idx="31" hasCustomPrompt="1"/>
          </p:nvPr>
        </p:nvSpPr>
        <p:spPr>
          <a:xfrm>
            <a:off x="4699002" y="3677150"/>
            <a:ext cx="4217987" cy="207749"/>
          </a:xfrm>
        </p:spPr>
        <p:txBody>
          <a:bodyPr/>
          <a:lstStyle>
            <a:lvl1pPr marL="0" indent="0" algn="ctr">
              <a:buFontTx/>
              <a:buNone/>
              <a:defRPr sz="900" b="0" i="0">
                <a:latin typeface="Helvetica Light"/>
                <a:cs typeface="Helvetica Light"/>
              </a:defRPr>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dirty="0"/>
              <a:t>Caption</a:t>
            </a:r>
          </a:p>
        </p:txBody>
      </p:sp>
      <p:sp>
        <p:nvSpPr>
          <p:cNvPr id="11" name="Picture Placeholder 21"/>
          <p:cNvSpPr>
            <a:spLocks noGrp="1"/>
          </p:cNvSpPr>
          <p:nvPr>
            <p:ph type="pic" sz="quarter" idx="23" hasCustomPrompt="1"/>
          </p:nvPr>
        </p:nvSpPr>
        <p:spPr>
          <a:xfrm>
            <a:off x="4699001" y="1097280"/>
            <a:ext cx="4217988" cy="2408765"/>
          </a:xfrm>
          <a:prstGeom prst="rect">
            <a:avLst/>
          </a:prstGeom>
          <a:ln w="12700" cmpd="sng">
            <a:solidFill>
              <a:schemeClr val="bg1">
                <a:lumMod val="85000"/>
              </a:schemeClr>
            </a:solidFill>
          </a:ln>
          <a:effectLst/>
        </p:spPr>
        <p:txBody>
          <a:bodyPr anchor="ctr">
            <a:normAutofit/>
          </a:bodyPr>
          <a:lstStyle>
            <a:lvl1pPr marL="0" indent="0" algn="ctr">
              <a:buNone/>
              <a:defRPr sz="1500">
                <a:effectLst/>
                <a:latin typeface="Helvetica"/>
                <a:cs typeface="Helvetica"/>
              </a:defRPr>
            </a:lvl1pPr>
          </a:lstStyle>
          <a:p>
            <a:r>
              <a:rPr lang="en-US" dirty="0"/>
              <a:t>Picture</a:t>
            </a:r>
          </a:p>
        </p:txBody>
      </p:sp>
      <p:sp>
        <p:nvSpPr>
          <p:cNvPr id="13" name="Slide Number Placeholder 5"/>
          <p:cNvSpPr>
            <a:spLocks noGrp="1"/>
          </p:cNvSpPr>
          <p:nvPr>
            <p:ph type="sldNum" sz="quarter" idx="12"/>
          </p:nvPr>
        </p:nvSpPr>
        <p:spPr>
          <a:xfrm>
            <a:off x="8003822" y="4767264"/>
            <a:ext cx="911578" cy="273844"/>
          </a:xfrm>
        </p:spPr>
        <p:txBody>
          <a:bodyPr/>
          <a:lstStyle>
            <a:lvl1pPr>
              <a:defRPr>
                <a:solidFill>
                  <a:schemeClr val="bg1">
                    <a:lumMod val="50000"/>
                  </a:schemeClr>
                </a:solidFill>
              </a:defRPr>
            </a:lvl1pPr>
          </a:lstStyle>
          <a:p>
            <a:fld id="{1ECC9E0A-02BD-614F-AABB-8EE60370632B}" type="slidenum">
              <a:rPr lang="en-US" smtClean="0"/>
              <a:pPr/>
              <a:t>‹#›</a:t>
            </a:fld>
            <a:endParaRPr lang="en-US" dirty="0"/>
          </a:p>
        </p:txBody>
      </p:sp>
      <p:sp>
        <p:nvSpPr>
          <p:cNvPr id="14" name="Title 1"/>
          <p:cNvSpPr>
            <a:spLocks noGrp="1"/>
          </p:cNvSpPr>
          <p:nvPr>
            <p:ph type="title"/>
          </p:nvPr>
        </p:nvSpPr>
        <p:spPr>
          <a:xfrm>
            <a:off x="1371600" y="171450"/>
            <a:ext cx="7543800" cy="361155"/>
          </a:xfrm>
        </p:spPr>
        <p:txBody>
          <a:bodyPr wrap="square">
            <a:noAutofit/>
          </a:bodyPr>
          <a:lstStyle>
            <a:lvl1pPr>
              <a:defRPr sz="2400">
                <a:solidFill>
                  <a:schemeClr val="accent1"/>
                </a:solidFill>
              </a:defRPr>
            </a:lvl1pPr>
          </a:lstStyle>
          <a:p>
            <a:r>
              <a:rPr lang="en-US" dirty="0"/>
              <a:t>Click to edit Master title style</a:t>
            </a:r>
          </a:p>
        </p:txBody>
      </p:sp>
      <p:cxnSp>
        <p:nvCxnSpPr>
          <p:cNvPr id="15" name="Straight Connector 14"/>
          <p:cNvCxnSpPr/>
          <p:nvPr userDrawn="1"/>
        </p:nvCxnSpPr>
        <p:spPr>
          <a:xfrm flipV="1">
            <a:off x="0" y="610758"/>
            <a:ext cx="9144000" cy="20700"/>
          </a:xfrm>
          <a:prstGeom prst="line">
            <a:avLst/>
          </a:prstGeom>
          <a:ln w="3175">
            <a:gradFill flip="none" rotWithShape="1">
              <a:gsLst>
                <a:gs pos="0">
                  <a:schemeClr val="tx1"/>
                </a:gs>
                <a:gs pos="100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6" name="Content Placeholder 10"/>
          <p:cNvSpPr>
            <a:spLocks noGrp="1"/>
          </p:cNvSpPr>
          <p:nvPr>
            <p:ph sz="quarter" idx="33"/>
          </p:nvPr>
        </p:nvSpPr>
        <p:spPr>
          <a:xfrm>
            <a:off x="1371809" y="648784"/>
            <a:ext cx="7545179" cy="356396"/>
          </a:xfrm>
        </p:spPr>
        <p:txBody>
          <a:bodyPr>
            <a:noAutofit/>
          </a:bodyPr>
          <a:lstStyle>
            <a:lvl1pPr marL="0" indent="0">
              <a:buNone/>
              <a:defRPr sz="1800" i="1">
                <a:solidFill>
                  <a:schemeClr val="tx1">
                    <a:lumMod val="50000"/>
                    <a:lumOff val="50000"/>
                  </a:schemeClr>
                </a:solidFill>
                <a:latin typeface="+mn-lt"/>
                <a:ea typeface="Arial" charset="0"/>
                <a:cs typeface="Arial" charset="0"/>
              </a:defRPr>
            </a:lvl1pPr>
          </a:lstStyle>
          <a:p>
            <a:pPr lvl="0"/>
            <a:r>
              <a:rPr lang="en-US" dirty="0"/>
              <a:t>Click to edit Master text styles</a:t>
            </a:r>
          </a:p>
        </p:txBody>
      </p:sp>
      <p:pic>
        <p:nvPicPr>
          <p:cNvPr id="17" name="Picture 16"/>
          <p:cNvPicPr>
            <a:picLocks noChangeAspect="1"/>
          </p:cNvPicPr>
          <p:nvPr userDrawn="1"/>
        </p:nvPicPr>
        <p:blipFill>
          <a:blip r:embed="rId2" cstate="email">
            <a:alphaModFix amt="0"/>
            <a:extLst>
              <a:ext uri="{28A0092B-C50C-407E-A947-70E740481C1C}">
                <a14:useLocalDpi xmlns:a14="http://schemas.microsoft.com/office/drawing/2010/main"/>
              </a:ext>
            </a:extLst>
          </a:blip>
          <a:stretch>
            <a:fillRect/>
          </a:stretch>
        </p:blipFill>
        <p:spPr>
          <a:xfrm>
            <a:off x="228600" y="89623"/>
            <a:ext cx="1056876" cy="72974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05840"/>
            <a:ext cx="8686800" cy="3754010"/>
          </a:xfrm>
        </p:spPr>
        <p:txBody>
          <a:bodyPr/>
          <a:lstStyle>
            <a:lvl1pPr marL="216694" marR="0" indent="-216694" algn="l" defTabSz="342900" rtl="0" eaLnBrk="1" fontAlgn="auto" latinLnBrk="0" hangingPunct="1">
              <a:lnSpc>
                <a:spcPct val="100000"/>
              </a:lnSpc>
              <a:spcBef>
                <a:spcPts val="0"/>
              </a:spcBef>
              <a:spcAft>
                <a:spcPts val="450"/>
              </a:spcAft>
              <a:buClrTx/>
              <a:buSzTx/>
              <a:buFont typeface="Wingdings" charset="2"/>
              <a:buChar char="§"/>
              <a:tabLst/>
              <a:defRPr/>
            </a:lvl1pPr>
            <a:lvl2pPr marL="389335" marR="0" indent="-172641" algn="l" defTabSz="342900" rtl="0" eaLnBrk="1" fontAlgn="auto" latinLnBrk="0" hangingPunct="1">
              <a:lnSpc>
                <a:spcPct val="100000"/>
              </a:lnSpc>
              <a:spcBef>
                <a:spcPts val="0"/>
              </a:spcBef>
              <a:spcAft>
                <a:spcPts val="450"/>
              </a:spcAft>
              <a:buClrTx/>
              <a:buSzTx/>
              <a:buFont typeface="Lucida Grande"/>
              <a:buChar char="›"/>
              <a:tabLst/>
              <a:defRPr/>
            </a:lvl2pPr>
            <a:lvl3pPr marL="553641" marR="0" indent="-164306" algn="l" defTabSz="342900" rtl="0" eaLnBrk="1" fontAlgn="auto" latinLnBrk="0" hangingPunct="1">
              <a:lnSpc>
                <a:spcPct val="100000"/>
              </a:lnSpc>
              <a:spcBef>
                <a:spcPts val="0"/>
              </a:spcBef>
              <a:spcAft>
                <a:spcPts val="450"/>
              </a:spcAft>
              <a:buClrTx/>
              <a:buSzTx/>
              <a:buFont typeface="Wingdings" charset="2"/>
              <a:buChar char="§"/>
              <a:tabLst/>
              <a:defRPr/>
            </a:lvl3pPr>
            <a:lvl4pPr marL="727472" marR="0" indent="-173831" algn="l" defTabSz="342900" rtl="0" eaLnBrk="1" fontAlgn="auto" latinLnBrk="0" hangingPunct="1">
              <a:lnSpc>
                <a:spcPct val="100000"/>
              </a:lnSpc>
              <a:spcBef>
                <a:spcPts val="0"/>
              </a:spcBef>
              <a:spcAft>
                <a:spcPts val="450"/>
              </a:spcAft>
              <a:buClrTx/>
              <a:buSzTx/>
              <a:buFont typeface="Lucida Grande"/>
              <a:buChar char="»"/>
              <a:tabLst/>
              <a:defRPr/>
            </a:lvl4pPr>
          </a:lstStyle>
          <a:p>
            <a:pPr marL="216694" marR="0" lvl="0" indent="-216694" algn="l" defTabSz="342900" rtl="0" eaLnBrk="1" fontAlgn="auto" latinLnBrk="0" hangingPunct="1">
              <a:lnSpc>
                <a:spcPct val="100000"/>
              </a:lnSpc>
              <a:spcBef>
                <a:spcPts val="0"/>
              </a:spcBef>
              <a:spcAft>
                <a:spcPts val="450"/>
              </a:spcAft>
              <a:buClrTx/>
              <a:buSzTx/>
              <a:buFont typeface="Wingdings" charset="2"/>
              <a:buChar char="§"/>
              <a:tabLst/>
              <a:defRPr/>
            </a:pPr>
            <a:r>
              <a:rPr kumimoji="0" lang="en-US" sz="1500" b="0" i="0" u="none" strike="noStrike" kern="1200" cap="none" spc="0" normalizeH="0" baseline="0" noProof="0" dirty="0">
                <a:ln>
                  <a:noFill/>
                </a:ln>
                <a:solidFill>
                  <a:prstClr val="black"/>
                </a:solidFill>
                <a:effectLst/>
                <a:uLnTx/>
                <a:uFillTx/>
                <a:latin typeface="Helvetica"/>
                <a:ea typeface="+mn-ea"/>
                <a:cs typeface="Helvetica"/>
              </a:rPr>
              <a:t>Click to edit Master text styles</a:t>
            </a:r>
          </a:p>
          <a:p>
            <a:pPr marL="389335" marR="0" lvl="1" indent="-172641" algn="l" defTabSz="342900" rtl="0" eaLnBrk="1" fontAlgn="auto" latinLnBrk="0" hangingPunct="1">
              <a:lnSpc>
                <a:spcPct val="100000"/>
              </a:lnSpc>
              <a:spcBef>
                <a:spcPts val="0"/>
              </a:spcBef>
              <a:spcAft>
                <a:spcPts val="450"/>
              </a:spcAft>
              <a:buClrTx/>
              <a:buSzTx/>
              <a:buFont typeface="Lucida Grande"/>
              <a:buChar char="›"/>
              <a:tabLst/>
              <a:defRPr/>
            </a:pPr>
            <a:r>
              <a:rPr kumimoji="0" lang="en-US" sz="1350" b="0" i="0" u="none" strike="noStrike" kern="1200" cap="none" spc="0" normalizeH="0" baseline="0" noProof="0" dirty="0">
                <a:ln>
                  <a:noFill/>
                </a:ln>
                <a:solidFill>
                  <a:prstClr val="black"/>
                </a:solidFill>
                <a:effectLst/>
                <a:uLnTx/>
                <a:uFillTx/>
                <a:latin typeface="Helvetica"/>
                <a:ea typeface="+mn-ea"/>
                <a:cs typeface="Helvetica"/>
              </a:rPr>
              <a:t>Second level</a:t>
            </a:r>
          </a:p>
          <a:p>
            <a:pPr marL="553641" marR="0" lvl="2" indent="-164306" algn="l" defTabSz="342900" rtl="0" eaLnBrk="1" fontAlgn="auto" latinLnBrk="0" hangingPunct="1">
              <a:lnSpc>
                <a:spcPct val="100000"/>
              </a:lnSpc>
              <a:spcBef>
                <a:spcPts val="0"/>
              </a:spcBef>
              <a:spcAft>
                <a:spcPts val="450"/>
              </a:spcAft>
              <a:buClrTx/>
              <a:buSzTx/>
              <a:buFont typeface="Wingdings" charset="2"/>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Third level</a:t>
            </a:r>
          </a:p>
          <a:p>
            <a:pPr marL="727472" marR="0" lvl="3" indent="-173831" algn="l" defTabSz="342900" rtl="0" eaLnBrk="1" fontAlgn="auto" latinLnBrk="0" hangingPunct="1">
              <a:lnSpc>
                <a:spcPct val="100000"/>
              </a:lnSpc>
              <a:spcBef>
                <a:spcPts val="0"/>
              </a:spcBef>
              <a:spcAft>
                <a:spcPts val="450"/>
              </a:spcAft>
              <a:buClrTx/>
              <a:buSzTx/>
              <a:buFont typeface="Lucida Grande"/>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Fourth level</a:t>
            </a:r>
          </a:p>
        </p:txBody>
      </p:sp>
      <p:sp>
        <p:nvSpPr>
          <p:cNvPr id="10" name="Slide Number Placeholder 5"/>
          <p:cNvSpPr>
            <a:spLocks noGrp="1"/>
          </p:cNvSpPr>
          <p:nvPr>
            <p:ph type="sldNum" sz="quarter" idx="12"/>
          </p:nvPr>
        </p:nvSpPr>
        <p:spPr>
          <a:xfrm>
            <a:off x="8003822" y="4767264"/>
            <a:ext cx="911578" cy="273844"/>
          </a:xfrm>
        </p:spPr>
        <p:txBody>
          <a:bodyPr/>
          <a:lstStyle>
            <a:lvl1pPr>
              <a:defRPr>
                <a:solidFill>
                  <a:schemeClr val="bg1">
                    <a:lumMod val="50000"/>
                  </a:schemeClr>
                </a:solidFill>
              </a:defRPr>
            </a:lvl1pPr>
          </a:lstStyle>
          <a:p>
            <a:fld id="{1ECC9E0A-02BD-614F-AABB-8EE60370632B}" type="slidenum">
              <a:rPr lang="en-US" smtClean="0"/>
              <a:pPr/>
              <a:t>‹#›</a:t>
            </a:fld>
            <a:endParaRPr lang="en-US" dirty="0"/>
          </a:p>
        </p:txBody>
      </p:sp>
      <p:sp>
        <p:nvSpPr>
          <p:cNvPr id="11" name="Title 1"/>
          <p:cNvSpPr>
            <a:spLocks noGrp="1"/>
          </p:cNvSpPr>
          <p:nvPr>
            <p:ph type="title"/>
          </p:nvPr>
        </p:nvSpPr>
        <p:spPr>
          <a:xfrm>
            <a:off x="1371600" y="171450"/>
            <a:ext cx="7543799" cy="361155"/>
          </a:xfrm>
        </p:spPr>
        <p:txBody>
          <a:bodyPr wrap="square">
            <a:noAutofit/>
          </a:bodyPr>
          <a:lstStyle>
            <a:lvl1pPr>
              <a:defRPr sz="2400">
                <a:solidFill>
                  <a:schemeClr val="accent1"/>
                </a:solidFill>
              </a:defRPr>
            </a:lvl1pPr>
          </a:lstStyle>
          <a:p>
            <a:r>
              <a:rPr lang="en-US" dirty="0"/>
              <a:t>Click to edit Master title style</a:t>
            </a:r>
          </a:p>
        </p:txBody>
      </p:sp>
      <p:cxnSp>
        <p:nvCxnSpPr>
          <p:cNvPr id="12" name="Straight Connector 11"/>
          <p:cNvCxnSpPr/>
          <p:nvPr userDrawn="1"/>
        </p:nvCxnSpPr>
        <p:spPr>
          <a:xfrm flipV="1">
            <a:off x="0" y="610758"/>
            <a:ext cx="9144000" cy="20700"/>
          </a:xfrm>
          <a:prstGeom prst="line">
            <a:avLst/>
          </a:prstGeom>
          <a:ln w="3175">
            <a:gradFill flip="none" rotWithShape="1">
              <a:gsLst>
                <a:gs pos="0">
                  <a:schemeClr val="tx1"/>
                </a:gs>
                <a:gs pos="100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cstate="email">
            <a:alphaModFix amt="0"/>
            <a:extLst>
              <a:ext uri="{28A0092B-C50C-407E-A947-70E740481C1C}">
                <a14:useLocalDpi xmlns:a14="http://schemas.microsoft.com/office/drawing/2010/main"/>
              </a:ext>
            </a:extLst>
          </a:blip>
          <a:stretch>
            <a:fillRect/>
          </a:stretch>
        </p:blipFill>
        <p:spPr>
          <a:xfrm>
            <a:off x="228600" y="89623"/>
            <a:ext cx="1056876" cy="72974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822960"/>
            <a:ext cx="4230511" cy="3754010"/>
          </a:xfrm>
        </p:spPr>
        <p:txBody>
          <a:bodyPr/>
          <a:lstStyle>
            <a:lvl1pPr marL="216694" marR="0" indent="-216694" algn="l" defTabSz="342900" rtl="0" eaLnBrk="1" fontAlgn="auto" latinLnBrk="0" hangingPunct="1">
              <a:lnSpc>
                <a:spcPct val="100000"/>
              </a:lnSpc>
              <a:spcBef>
                <a:spcPts val="0"/>
              </a:spcBef>
              <a:spcAft>
                <a:spcPts val="450"/>
              </a:spcAft>
              <a:buClrTx/>
              <a:buSzTx/>
              <a:buFont typeface="Wingdings" charset="2"/>
              <a:buChar char="§"/>
              <a:tabLst/>
              <a:defRPr/>
            </a:lvl1pPr>
            <a:lvl2pPr marL="389335" marR="0" indent="-172641" algn="l" defTabSz="342900" rtl="0" eaLnBrk="1" fontAlgn="auto" latinLnBrk="0" hangingPunct="1">
              <a:lnSpc>
                <a:spcPct val="100000"/>
              </a:lnSpc>
              <a:spcBef>
                <a:spcPts val="0"/>
              </a:spcBef>
              <a:spcAft>
                <a:spcPts val="450"/>
              </a:spcAft>
              <a:buClrTx/>
              <a:buSzTx/>
              <a:buFont typeface="Lucida Grande"/>
              <a:buChar char="›"/>
              <a:tabLst/>
              <a:defRPr/>
            </a:lvl2pPr>
            <a:lvl3pPr marL="553641" marR="0" indent="-164306" algn="l" defTabSz="342900" rtl="0" eaLnBrk="1" fontAlgn="auto" latinLnBrk="0" hangingPunct="1">
              <a:lnSpc>
                <a:spcPct val="100000"/>
              </a:lnSpc>
              <a:spcBef>
                <a:spcPts val="0"/>
              </a:spcBef>
              <a:spcAft>
                <a:spcPts val="450"/>
              </a:spcAft>
              <a:buClrTx/>
              <a:buSzTx/>
              <a:buFont typeface="Wingdings" charset="2"/>
              <a:buChar char="§"/>
              <a:tabLst/>
              <a:defRPr/>
            </a:lvl3pPr>
            <a:lvl4pPr marL="727472" marR="0" indent="-173831" algn="l" defTabSz="342900" rtl="0" eaLnBrk="1" fontAlgn="auto" latinLnBrk="0" hangingPunct="1">
              <a:lnSpc>
                <a:spcPct val="100000"/>
              </a:lnSpc>
              <a:spcBef>
                <a:spcPts val="0"/>
              </a:spcBef>
              <a:spcAft>
                <a:spcPts val="450"/>
              </a:spcAft>
              <a:buClrTx/>
              <a:buSzTx/>
              <a:buFont typeface="Lucida Grande"/>
              <a:buChar char="»"/>
              <a:tabLst/>
              <a:defRPr/>
            </a:lvl4pPr>
          </a:lstStyle>
          <a:p>
            <a:pPr marL="216694" marR="0" lvl="0" indent="-216694" algn="l" defTabSz="342900" rtl="0" eaLnBrk="1" fontAlgn="auto" latinLnBrk="0" hangingPunct="1">
              <a:lnSpc>
                <a:spcPct val="100000"/>
              </a:lnSpc>
              <a:spcBef>
                <a:spcPts val="0"/>
              </a:spcBef>
              <a:spcAft>
                <a:spcPts val="450"/>
              </a:spcAft>
              <a:buClrTx/>
              <a:buSzTx/>
              <a:buFont typeface="Wingdings" charset="2"/>
              <a:buChar char="§"/>
              <a:tabLst/>
              <a:defRPr/>
            </a:pPr>
            <a:r>
              <a:rPr kumimoji="0" lang="en-US" sz="1500" b="0" i="0" u="none" strike="noStrike" kern="1200" cap="none" spc="0" normalizeH="0" baseline="0" noProof="0" dirty="0">
                <a:ln>
                  <a:noFill/>
                </a:ln>
                <a:solidFill>
                  <a:prstClr val="black"/>
                </a:solidFill>
                <a:effectLst/>
                <a:uLnTx/>
                <a:uFillTx/>
                <a:latin typeface="Helvetica"/>
                <a:ea typeface="+mn-ea"/>
                <a:cs typeface="Helvetica"/>
              </a:rPr>
              <a:t>Click to edit Master text styles</a:t>
            </a:r>
          </a:p>
          <a:p>
            <a:pPr marL="389335" marR="0" lvl="1" indent="-172641" algn="l" defTabSz="342900" rtl="0" eaLnBrk="1" fontAlgn="auto" latinLnBrk="0" hangingPunct="1">
              <a:lnSpc>
                <a:spcPct val="100000"/>
              </a:lnSpc>
              <a:spcBef>
                <a:spcPts val="0"/>
              </a:spcBef>
              <a:spcAft>
                <a:spcPts val="450"/>
              </a:spcAft>
              <a:buClrTx/>
              <a:buSzTx/>
              <a:buFont typeface="Lucida Grande"/>
              <a:buChar char="›"/>
              <a:tabLst/>
              <a:defRPr/>
            </a:pPr>
            <a:r>
              <a:rPr kumimoji="0" lang="en-US" sz="1350" b="0" i="0" u="none" strike="noStrike" kern="1200" cap="none" spc="0" normalizeH="0" baseline="0" noProof="0" dirty="0">
                <a:ln>
                  <a:noFill/>
                </a:ln>
                <a:solidFill>
                  <a:prstClr val="black"/>
                </a:solidFill>
                <a:effectLst/>
                <a:uLnTx/>
                <a:uFillTx/>
                <a:latin typeface="Helvetica"/>
                <a:ea typeface="+mn-ea"/>
                <a:cs typeface="Helvetica"/>
              </a:rPr>
              <a:t>Second level</a:t>
            </a:r>
          </a:p>
          <a:p>
            <a:pPr marL="553641" marR="0" lvl="2" indent="-164306" algn="l" defTabSz="342900" rtl="0" eaLnBrk="1" fontAlgn="auto" latinLnBrk="0" hangingPunct="1">
              <a:lnSpc>
                <a:spcPct val="100000"/>
              </a:lnSpc>
              <a:spcBef>
                <a:spcPts val="0"/>
              </a:spcBef>
              <a:spcAft>
                <a:spcPts val="450"/>
              </a:spcAft>
              <a:buClrTx/>
              <a:buSzTx/>
              <a:buFont typeface="Wingdings" charset="2"/>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Third level</a:t>
            </a:r>
          </a:p>
          <a:p>
            <a:pPr marL="727472" marR="0" lvl="3" indent="-173831" algn="l" defTabSz="342900" rtl="0" eaLnBrk="1" fontAlgn="auto" latinLnBrk="0" hangingPunct="1">
              <a:lnSpc>
                <a:spcPct val="100000"/>
              </a:lnSpc>
              <a:spcBef>
                <a:spcPts val="0"/>
              </a:spcBef>
              <a:spcAft>
                <a:spcPts val="450"/>
              </a:spcAft>
              <a:buClrTx/>
              <a:buSzTx/>
              <a:buFont typeface="Lucida Grande"/>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Fourth level</a:t>
            </a:r>
          </a:p>
        </p:txBody>
      </p:sp>
      <p:sp>
        <p:nvSpPr>
          <p:cNvPr id="8" name="Content Placeholder 36"/>
          <p:cNvSpPr>
            <a:spLocks noGrp="1"/>
          </p:cNvSpPr>
          <p:nvPr>
            <p:ph sz="quarter" idx="31" hasCustomPrompt="1"/>
          </p:nvPr>
        </p:nvSpPr>
        <p:spPr>
          <a:xfrm>
            <a:off x="4699002" y="3398358"/>
            <a:ext cx="4217987" cy="207749"/>
          </a:xfrm>
        </p:spPr>
        <p:txBody>
          <a:bodyPr/>
          <a:lstStyle>
            <a:lvl1pPr marL="0" indent="0" algn="ctr">
              <a:buFontTx/>
              <a:buNone/>
              <a:defRPr sz="900" b="0" i="0">
                <a:latin typeface="Helvetica Light"/>
                <a:cs typeface="Helvetica Light"/>
              </a:defRPr>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dirty="0"/>
              <a:t>Caption</a:t>
            </a:r>
          </a:p>
        </p:txBody>
      </p:sp>
      <p:sp>
        <p:nvSpPr>
          <p:cNvPr id="10" name="Picture Placeholder 21"/>
          <p:cNvSpPr>
            <a:spLocks noGrp="1"/>
          </p:cNvSpPr>
          <p:nvPr>
            <p:ph type="pic" sz="quarter" idx="23" hasCustomPrompt="1"/>
          </p:nvPr>
        </p:nvSpPr>
        <p:spPr>
          <a:xfrm>
            <a:off x="4699001" y="822960"/>
            <a:ext cx="4217988" cy="2408765"/>
          </a:xfrm>
          <a:prstGeom prst="rect">
            <a:avLst/>
          </a:prstGeom>
          <a:ln w="12700" cmpd="sng">
            <a:solidFill>
              <a:schemeClr val="bg1">
                <a:lumMod val="85000"/>
              </a:schemeClr>
            </a:solidFill>
          </a:ln>
          <a:effectLst/>
        </p:spPr>
        <p:txBody>
          <a:bodyPr anchor="ctr">
            <a:normAutofit/>
          </a:bodyPr>
          <a:lstStyle>
            <a:lvl1pPr marL="0" indent="0" algn="ctr">
              <a:buNone/>
              <a:defRPr sz="1500">
                <a:effectLst/>
                <a:latin typeface="Helvetica"/>
                <a:cs typeface="Helvetica"/>
              </a:defRPr>
            </a:lvl1pPr>
          </a:lstStyle>
          <a:p>
            <a:r>
              <a:rPr lang="en-US" dirty="0"/>
              <a:t>Picture</a:t>
            </a:r>
          </a:p>
        </p:txBody>
      </p:sp>
      <p:sp>
        <p:nvSpPr>
          <p:cNvPr id="12" name="Slide Number Placeholder 5"/>
          <p:cNvSpPr>
            <a:spLocks noGrp="1"/>
          </p:cNvSpPr>
          <p:nvPr>
            <p:ph type="sldNum" sz="quarter" idx="12"/>
          </p:nvPr>
        </p:nvSpPr>
        <p:spPr>
          <a:xfrm>
            <a:off x="8003822" y="4767264"/>
            <a:ext cx="911578" cy="273844"/>
          </a:xfrm>
        </p:spPr>
        <p:txBody>
          <a:bodyPr/>
          <a:lstStyle>
            <a:lvl1pPr>
              <a:defRPr>
                <a:solidFill>
                  <a:schemeClr val="bg1">
                    <a:lumMod val="50000"/>
                  </a:schemeClr>
                </a:solidFill>
              </a:defRPr>
            </a:lvl1pPr>
          </a:lstStyle>
          <a:p>
            <a:fld id="{1ECC9E0A-02BD-614F-AABB-8EE60370632B}" type="slidenum">
              <a:rPr lang="en-US" smtClean="0"/>
              <a:pPr/>
              <a:t>‹#›</a:t>
            </a:fld>
            <a:endParaRPr lang="en-US" dirty="0"/>
          </a:p>
        </p:txBody>
      </p:sp>
      <p:sp>
        <p:nvSpPr>
          <p:cNvPr id="13" name="Title 1"/>
          <p:cNvSpPr>
            <a:spLocks noGrp="1"/>
          </p:cNvSpPr>
          <p:nvPr>
            <p:ph type="title"/>
          </p:nvPr>
        </p:nvSpPr>
        <p:spPr>
          <a:xfrm>
            <a:off x="1371600" y="171450"/>
            <a:ext cx="7543800" cy="361155"/>
          </a:xfrm>
        </p:spPr>
        <p:txBody>
          <a:bodyPr wrap="square">
            <a:noAutofit/>
          </a:bodyPr>
          <a:lstStyle>
            <a:lvl1pPr>
              <a:defRPr sz="2400">
                <a:solidFill>
                  <a:schemeClr val="accent1"/>
                </a:solidFill>
              </a:defRPr>
            </a:lvl1pPr>
          </a:lstStyle>
          <a:p>
            <a:r>
              <a:rPr lang="en-US" dirty="0"/>
              <a:t>Click to edit Master title style</a:t>
            </a:r>
          </a:p>
        </p:txBody>
      </p:sp>
      <p:cxnSp>
        <p:nvCxnSpPr>
          <p:cNvPr id="14" name="Straight Connector 13"/>
          <p:cNvCxnSpPr/>
          <p:nvPr userDrawn="1"/>
        </p:nvCxnSpPr>
        <p:spPr>
          <a:xfrm flipV="1">
            <a:off x="0" y="610758"/>
            <a:ext cx="9144000" cy="20700"/>
          </a:xfrm>
          <a:prstGeom prst="line">
            <a:avLst/>
          </a:prstGeom>
          <a:ln w="3175">
            <a:gradFill flip="none" rotWithShape="1">
              <a:gsLst>
                <a:gs pos="0">
                  <a:schemeClr val="tx1"/>
                </a:gs>
                <a:gs pos="100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2" cstate="email">
            <a:alphaModFix amt="0"/>
            <a:extLst>
              <a:ext uri="{28A0092B-C50C-407E-A947-70E740481C1C}">
                <a14:useLocalDpi xmlns:a14="http://schemas.microsoft.com/office/drawing/2010/main"/>
              </a:ext>
            </a:extLst>
          </a:blip>
          <a:stretch>
            <a:fillRect/>
          </a:stretch>
        </p:blipFill>
        <p:spPr>
          <a:xfrm>
            <a:off x="228600" y="89623"/>
            <a:ext cx="1056876" cy="7297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5476" y="171450"/>
            <a:ext cx="6941053" cy="514350"/>
          </a:xfrm>
          <a:prstGeom prst="rect">
            <a:avLst/>
          </a:prstGeom>
        </p:spPr>
        <p:txBody>
          <a:bodyPr vert="horz" lIns="91440" tIns="45720" rIns="91440" bIns="45720" rtlCol="0" anchor="t">
            <a:noAutofit/>
          </a:bodyPr>
          <a:lstStyle/>
          <a:p>
            <a:r>
              <a:rPr lang="en-US" dirty="0"/>
              <a:t>Title style</a:t>
            </a:r>
          </a:p>
        </p:txBody>
      </p:sp>
      <p:sp>
        <p:nvSpPr>
          <p:cNvPr id="3" name="Text Placeholder 2"/>
          <p:cNvSpPr>
            <a:spLocks noGrp="1"/>
          </p:cNvSpPr>
          <p:nvPr>
            <p:ph type="body" idx="1"/>
          </p:nvPr>
        </p:nvSpPr>
        <p:spPr>
          <a:xfrm>
            <a:off x="228600" y="914400"/>
            <a:ext cx="8686800" cy="3692769"/>
          </a:xfrm>
          <a:prstGeom prst="rect">
            <a:avLst/>
          </a:prstGeom>
        </p:spPr>
        <p:txBody>
          <a:bodyPr vert="horz" lIns="91440" tIns="45720" rIns="91440" bIns="45720" rtlCol="0">
            <a:noAutofit/>
          </a:bodyPr>
          <a:lstStyle/>
          <a:p>
            <a:pPr marL="216694" marR="0" lvl="0" indent="-216694" algn="l" defTabSz="342900" rtl="0" eaLnBrk="1" fontAlgn="auto" latinLnBrk="0" hangingPunct="1">
              <a:lnSpc>
                <a:spcPct val="100000"/>
              </a:lnSpc>
              <a:spcBef>
                <a:spcPts val="0"/>
              </a:spcBef>
              <a:spcAft>
                <a:spcPts val="450"/>
              </a:spcAft>
              <a:buClrTx/>
              <a:buSzTx/>
              <a:buFont typeface="Wingdings" charset="2"/>
              <a:buChar char="§"/>
              <a:tabLst/>
              <a:defRPr/>
            </a:pPr>
            <a:r>
              <a:rPr kumimoji="0" lang="en-US" sz="1500" b="0" i="0" u="none" strike="noStrike" kern="1200" cap="none" spc="0" normalizeH="0" baseline="0" noProof="0" dirty="0">
                <a:ln>
                  <a:noFill/>
                </a:ln>
                <a:solidFill>
                  <a:prstClr val="black"/>
                </a:solidFill>
                <a:effectLst/>
                <a:uLnTx/>
                <a:uFillTx/>
                <a:latin typeface="Helvetica"/>
                <a:ea typeface="+mn-ea"/>
                <a:cs typeface="Helvetica"/>
              </a:rPr>
              <a:t>Click to edit Master text styles</a:t>
            </a:r>
          </a:p>
          <a:p>
            <a:pPr marL="389335" marR="0" lvl="1" indent="-172641" algn="l" defTabSz="342900" rtl="0" eaLnBrk="1" fontAlgn="auto" latinLnBrk="0" hangingPunct="1">
              <a:lnSpc>
                <a:spcPct val="100000"/>
              </a:lnSpc>
              <a:spcBef>
                <a:spcPts val="0"/>
              </a:spcBef>
              <a:spcAft>
                <a:spcPts val="450"/>
              </a:spcAft>
              <a:buClrTx/>
              <a:buSzTx/>
              <a:buFont typeface="Lucida Grande"/>
              <a:buChar char="›"/>
              <a:tabLst/>
              <a:defRPr/>
            </a:pPr>
            <a:r>
              <a:rPr kumimoji="0" lang="en-US" sz="1350" b="0" i="0" u="none" strike="noStrike" kern="1200" cap="none" spc="0" normalizeH="0" baseline="0" noProof="0" dirty="0">
                <a:ln>
                  <a:noFill/>
                </a:ln>
                <a:solidFill>
                  <a:prstClr val="black"/>
                </a:solidFill>
                <a:effectLst/>
                <a:uLnTx/>
                <a:uFillTx/>
                <a:latin typeface="Helvetica"/>
                <a:ea typeface="+mn-ea"/>
                <a:cs typeface="Helvetica"/>
              </a:rPr>
              <a:t>Second level</a:t>
            </a:r>
          </a:p>
          <a:p>
            <a:pPr marL="553641" marR="0" lvl="2" indent="-164306" algn="l" defTabSz="342900" rtl="0" eaLnBrk="1" fontAlgn="auto" latinLnBrk="0" hangingPunct="1">
              <a:lnSpc>
                <a:spcPct val="100000"/>
              </a:lnSpc>
              <a:spcBef>
                <a:spcPts val="0"/>
              </a:spcBef>
              <a:spcAft>
                <a:spcPts val="450"/>
              </a:spcAft>
              <a:buClrTx/>
              <a:buSzTx/>
              <a:buFont typeface="Wingdings" charset="2"/>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Third level</a:t>
            </a:r>
          </a:p>
          <a:p>
            <a:pPr marL="727472" marR="0" lvl="3" indent="-173831" algn="l" defTabSz="342900" rtl="0" eaLnBrk="1" fontAlgn="auto" latinLnBrk="0" hangingPunct="1">
              <a:lnSpc>
                <a:spcPct val="100000"/>
              </a:lnSpc>
              <a:spcBef>
                <a:spcPts val="0"/>
              </a:spcBef>
              <a:spcAft>
                <a:spcPts val="450"/>
              </a:spcAft>
              <a:buClrTx/>
              <a:buSzTx/>
              <a:buFont typeface="Lucida Grande"/>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Fourth level</a:t>
            </a:r>
          </a:p>
        </p:txBody>
      </p:sp>
      <p:sp>
        <p:nvSpPr>
          <p:cNvPr id="4" name="Date Placeholder 3"/>
          <p:cNvSpPr>
            <a:spLocks noGrp="1"/>
          </p:cNvSpPr>
          <p:nvPr>
            <p:ph type="dt" sz="half" idx="2"/>
          </p:nvPr>
        </p:nvSpPr>
        <p:spPr>
          <a:xfrm>
            <a:off x="228600" y="4767264"/>
            <a:ext cx="2414016" cy="273844"/>
          </a:xfrm>
          <a:prstGeom prst="rect">
            <a:avLst/>
          </a:prstGeom>
        </p:spPr>
        <p:txBody>
          <a:bodyPr vert="horz" lIns="91440" tIns="45720" rIns="91440" bIns="45720" rtlCol="0" anchor="ctr"/>
          <a:lstStyle>
            <a:lvl1pPr algn="l">
              <a:defRPr sz="90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8003822" y="4767264"/>
            <a:ext cx="911578" cy="273844"/>
          </a:xfrm>
          <a:prstGeom prst="rect">
            <a:avLst/>
          </a:prstGeom>
        </p:spPr>
        <p:txBody>
          <a:bodyPr vert="horz" lIns="91440" tIns="45720" rIns="91440" bIns="45720" rtlCol="0" anchor="ctr"/>
          <a:lstStyle>
            <a:lvl1pPr algn="r">
              <a:defRPr sz="900">
                <a:solidFill>
                  <a:schemeClr val="bg1">
                    <a:lumMod val="50000"/>
                  </a:schemeClr>
                </a:solidFill>
              </a:defRPr>
            </a:lvl1pPr>
          </a:lstStyle>
          <a:p>
            <a:fld id="{1ECC9E0A-02BD-614F-AABB-8EE60370632B}" type="slidenum">
              <a:rPr lang="en-US" smtClean="0"/>
              <a:pPr/>
              <a:t>‹#›</a:t>
            </a:fld>
            <a:endParaRPr lang="en-US" dirty="0"/>
          </a:p>
        </p:txBody>
      </p:sp>
      <p:pic>
        <p:nvPicPr>
          <p:cNvPr id="7" name="Picture 6" descr="Description: NASA insignia RGB"/>
          <p:cNvPicPr/>
          <p:nvPr userDrawn="1"/>
        </p:nvPicPr>
        <p:blipFill>
          <a:blip r:embed="rId26" cstate="email">
            <a:extLst>
              <a:ext uri="{28A0092B-C50C-407E-A947-70E740481C1C}">
                <a14:useLocalDpi xmlns:a14="http://schemas.microsoft.com/office/drawing/2010/main"/>
              </a:ext>
            </a:extLst>
          </a:blip>
          <a:srcRect/>
          <a:stretch>
            <a:fillRect/>
          </a:stretch>
        </p:blipFill>
        <p:spPr bwMode="auto">
          <a:xfrm>
            <a:off x="8226529" y="123345"/>
            <a:ext cx="799465" cy="662305"/>
          </a:xfrm>
          <a:prstGeom prst="rect">
            <a:avLst/>
          </a:prstGeom>
          <a:noFill/>
          <a:ln>
            <a:noFill/>
          </a:ln>
        </p:spPr>
      </p:pic>
      <p:pic>
        <p:nvPicPr>
          <p:cNvPr id="8" name="Picture 7"/>
          <p:cNvPicPr>
            <a:picLocks noChangeAspect="1"/>
          </p:cNvPicPr>
          <p:nvPr userDrawn="1"/>
        </p:nvPicPr>
        <p:blipFill>
          <a:blip r:embed="rId27" cstate="email">
            <a:alphaModFix amt="0"/>
            <a:extLst>
              <a:ext uri="{28A0092B-C50C-407E-A947-70E740481C1C}">
                <a14:useLocalDpi xmlns:a14="http://schemas.microsoft.com/office/drawing/2010/main"/>
              </a:ext>
            </a:extLst>
          </a:blip>
          <a:stretch>
            <a:fillRect/>
          </a:stretch>
        </p:blipFill>
        <p:spPr>
          <a:xfrm>
            <a:off x="228600" y="89623"/>
            <a:ext cx="1056876" cy="729748"/>
          </a:xfrm>
          <a:prstGeom prst="rect">
            <a:avLst/>
          </a:prstGeom>
        </p:spPr>
      </p:pic>
    </p:spTree>
    <p:extLst>
      <p:ext uri="{BB962C8B-B14F-4D97-AF65-F5344CB8AC3E}">
        <p14:creationId xmlns:p14="http://schemas.microsoft.com/office/powerpoint/2010/main" val="1898772215"/>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 id="2147483933" r:id="rId19"/>
    <p:sldLayoutId id="2147483934" r:id="rId20"/>
    <p:sldLayoutId id="2147483935" r:id="rId21"/>
    <p:sldLayoutId id="2147483936" r:id="rId22"/>
    <p:sldLayoutId id="2147483938" r:id="rId23"/>
    <p:sldLayoutId id="2147483939" r:id="rId24"/>
  </p:sldLayoutIdLst>
  <p:hf hdr="0" ftr="0" dt="0"/>
  <p:txStyles>
    <p:titleStyle>
      <a:lvl1pPr algn="l" defTabSz="685800" rtl="0" eaLnBrk="1" latinLnBrk="0" hangingPunct="1">
        <a:lnSpc>
          <a:spcPct val="100000"/>
        </a:lnSpc>
        <a:spcBef>
          <a:spcPct val="0"/>
        </a:spcBef>
        <a:buNone/>
        <a:defRPr sz="2400" b="1" kern="1200">
          <a:solidFill>
            <a:schemeClr val="accent1"/>
          </a:solidFill>
          <a:latin typeface="Arial Narrow" charset="0"/>
          <a:ea typeface="Arial Narrow" charset="0"/>
          <a:cs typeface="Arial Narrow" charset="0"/>
        </a:defRPr>
      </a:lvl1pPr>
    </p:titleStyle>
    <p:bodyStyle>
      <a:lvl1pPr marL="216694" marR="0" indent="-216694" algn="l" defTabSz="342900" rtl="0" eaLnBrk="1" fontAlgn="auto" latinLnBrk="0" hangingPunct="1">
        <a:lnSpc>
          <a:spcPct val="100000"/>
        </a:lnSpc>
        <a:spcBef>
          <a:spcPts val="0"/>
        </a:spcBef>
        <a:spcAft>
          <a:spcPts val="450"/>
        </a:spcAft>
        <a:buClrTx/>
        <a:buSzTx/>
        <a:buFont typeface="Wingdings" charset="2"/>
        <a:buChar char="§"/>
        <a:tabLst/>
        <a:defRPr sz="1800" kern="1200">
          <a:solidFill>
            <a:schemeClr val="tx1"/>
          </a:solidFill>
          <a:latin typeface="+mn-lt"/>
          <a:ea typeface="+mn-ea"/>
          <a:cs typeface="+mn-cs"/>
        </a:defRPr>
      </a:lvl1pPr>
      <a:lvl2pPr marL="389335" marR="0" indent="-172641" algn="l" defTabSz="342900" rtl="0" eaLnBrk="1" fontAlgn="auto" latinLnBrk="0" hangingPunct="1">
        <a:lnSpc>
          <a:spcPct val="100000"/>
        </a:lnSpc>
        <a:spcBef>
          <a:spcPts val="0"/>
        </a:spcBef>
        <a:spcAft>
          <a:spcPts val="450"/>
        </a:spcAft>
        <a:buClrTx/>
        <a:buSzTx/>
        <a:buFont typeface="Lucida Grande"/>
        <a:buChar char="›"/>
        <a:tabLst/>
        <a:defRPr sz="1600" kern="1200">
          <a:solidFill>
            <a:schemeClr val="tx1"/>
          </a:solidFill>
          <a:latin typeface="+mn-lt"/>
          <a:ea typeface="+mn-ea"/>
          <a:cs typeface="+mn-cs"/>
        </a:defRPr>
      </a:lvl2pPr>
      <a:lvl3pPr marL="553641" marR="0" indent="-164306" algn="l" defTabSz="342900" rtl="0" eaLnBrk="1" fontAlgn="auto" latinLnBrk="0" hangingPunct="1">
        <a:lnSpc>
          <a:spcPct val="100000"/>
        </a:lnSpc>
        <a:spcBef>
          <a:spcPts val="0"/>
        </a:spcBef>
        <a:spcAft>
          <a:spcPts val="450"/>
        </a:spcAft>
        <a:buClrTx/>
        <a:buSzTx/>
        <a:buFont typeface="Wingdings" charset="2"/>
        <a:buChar char="§"/>
        <a:tabLst/>
        <a:defRPr sz="1400" kern="1200">
          <a:solidFill>
            <a:schemeClr val="tx1"/>
          </a:solidFill>
          <a:latin typeface="+mn-lt"/>
          <a:ea typeface="+mn-ea"/>
          <a:cs typeface="+mn-cs"/>
        </a:defRPr>
      </a:lvl3pPr>
      <a:lvl4pPr marL="727472" marR="0" indent="-173831" algn="l" defTabSz="342900" rtl="0" eaLnBrk="1" fontAlgn="auto" latinLnBrk="0" hangingPunct="1">
        <a:lnSpc>
          <a:spcPct val="100000"/>
        </a:lnSpc>
        <a:spcBef>
          <a:spcPts val="0"/>
        </a:spcBef>
        <a:spcAft>
          <a:spcPts val="450"/>
        </a:spcAft>
        <a:buClrTx/>
        <a:buSzTx/>
        <a:buFont typeface="Lucida Grande"/>
        <a:buChar char="»"/>
        <a:tabLst/>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4" orient="horz" pos="4176">
          <p15:clr>
            <a:srgbClr val="F26B43"/>
          </p15:clr>
        </p15:guide>
        <p15:guide id="6" orient="horz" pos="108" userDrawn="1">
          <p15:clr>
            <a:srgbClr val="F26B43"/>
          </p15:clr>
        </p15:guide>
        <p15:guide id="7" pos="144" userDrawn="1">
          <p15:clr>
            <a:srgbClr val="F26B43"/>
          </p15:clr>
        </p15:guide>
        <p15:guide id="8" pos="5616" userDrawn="1">
          <p15:clr>
            <a:srgbClr val="F26B43"/>
          </p15:clr>
        </p15:guide>
        <p15:guide id="9" orient="horz" pos="3132" userDrawn="1">
          <p15:clr>
            <a:srgbClr val="F26B43"/>
          </p15:clr>
        </p15:guide>
        <p15:guide id="10"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0.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hyperlink" Target="http://go.nasa.gov/2iZ5lYi" TargetMode="Externa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52.tiff"/><Relationship Id="rId4" Type="http://schemas.openxmlformats.org/officeDocument/2006/relationships/image" Target="../media/image51.tiff"/></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5.tiff"/><Relationship Id="rId7"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7.png"/><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62.tiff"/><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68.tiff"/><Relationship Id="rId5" Type="http://schemas.openxmlformats.org/officeDocument/2006/relationships/image" Target="../media/image67.jpeg"/><Relationship Id="rId4" Type="http://schemas.openxmlformats.org/officeDocument/2006/relationships/image" Target="../media/image66.jpeg"/></Relationships>
</file>

<file path=ppt/slides/_rels/slide3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70.jpeg"/><Relationship Id="rId7" Type="http://schemas.microsoft.com/office/2007/relationships/hdphoto" Target="../media/hdphoto3.wdp"/><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cid:bcb1139e-1ce3-4f98-92c2-706df28c2586@namprd17.prod.outlook.com" TargetMode="External"/><Relationship Id="rId4" Type="http://schemas.openxmlformats.org/officeDocument/2006/relationships/image" Target="../media/image71.jpeg"/><Relationship Id="rId9" Type="http://schemas.openxmlformats.org/officeDocument/2006/relationships/image" Target="cid:image006.png@01D256CF.84D31250"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17"/>
          <p:cNvPicPr>
            <a:picLocks noGrp="1" noChangeAspect="1"/>
          </p:cNvPicPr>
          <p:nvPr>
            <p:ph type="pic" sz="quarter" idx="53"/>
          </p:nvPr>
        </p:nvPicPr>
        <p:blipFill rotWithShape="1">
          <a:blip r:embed="rId3" cstate="email">
            <a:extLst>
              <a:ext uri="{28A0092B-C50C-407E-A947-70E740481C1C}">
                <a14:useLocalDpi xmlns:a14="http://schemas.microsoft.com/office/drawing/2010/main"/>
              </a:ext>
            </a:extLst>
          </a:blip>
          <a:srcRect l="-1120" r="-246"/>
          <a:stretch/>
        </p:blipFill>
        <p:spPr>
          <a:xfrm>
            <a:off x="925642" y="1384951"/>
            <a:ext cx="7564600" cy="3443679"/>
          </a:xfrm>
          <a:prstGeom prst="rect">
            <a:avLst/>
          </a:prstGeom>
          <a:ln>
            <a:noFill/>
          </a:ln>
        </p:spPr>
      </p:pic>
      <p:sp>
        <p:nvSpPr>
          <p:cNvPr id="35" name="Text Placeholder 5"/>
          <p:cNvSpPr>
            <a:spLocks noGrp="1"/>
          </p:cNvSpPr>
          <p:nvPr>
            <p:ph type="body" sz="quarter" idx="29"/>
          </p:nvPr>
        </p:nvSpPr>
        <p:spPr>
          <a:xfrm>
            <a:off x="1675919" y="4042674"/>
            <a:ext cx="6002602" cy="512294"/>
          </a:xfrm>
        </p:spPr>
        <p:txBody>
          <a:bodyPr numCol="1"/>
          <a:lstStyle/>
          <a:p>
            <a:pPr algn="ctr">
              <a:defRPr/>
            </a:pPr>
            <a:r>
              <a:rPr lang="en-US" sz="1400" dirty="0">
                <a:solidFill>
                  <a:srgbClr val="132C5C"/>
                </a:solidFill>
                <a:latin typeface="Helvetica" charset="0"/>
              </a:rPr>
              <a:t>Keith Harris</a:t>
            </a:r>
            <a:br>
              <a:rPr lang="en-US" sz="1400" dirty="0">
                <a:solidFill>
                  <a:srgbClr val="132C5C"/>
                </a:solidFill>
                <a:latin typeface="Helvetica" charset="0"/>
              </a:rPr>
            </a:br>
            <a:r>
              <a:rPr lang="en-US" sz="1400" dirty="0">
                <a:solidFill>
                  <a:srgbClr val="132C5C"/>
                </a:solidFill>
                <a:latin typeface="Helvetica" charset="0"/>
              </a:rPr>
              <a:t>X-57 Vehicle IPT Lead</a:t>
            </a:r>
          </a:p>
        </p:txBody>
      </p:sp>
      <p:sp>
        <p:nvSpPr>
          <p:cNvPr id="36" name="Text Placeholder 6"/>
          <p:cNvSpPr>
            <a:spLocks noGrp="1"/>
          </p:cNvSpPr>
          <p:nvPr>
            <p:ph type="body" sz="quarter" idx="30"/>
          </p:nvPr>
        </p:nvSpPr>
        <p:spPr>
          <a:xfrm>
            <a:off x="2828495" y="4558303"/>
            <a:ext cx="3767788" cy="540653"/>
          </a:xfrm>
        </p:spPr>
        <p:txBody>
          <a:bodyPr/>
          <a:lstStyle/>
          <a:p>
            <a:pPr algn="ctr">
              <a:spcAft>
                <a:spcPts val="0"/>
              </a:spcAft>
            </a:pPr>
            <a:r>
              <a:rPr lang="en-US" dirty="0"/>
              <a:t>December 11, 2019</a:t>
            </a:r>
          </a:p>
          <a:p>
            <a:pPr algn="ctr">
              <a:spcAft>
                <a:spcPts val="0"/>
              </a:spcAft>
            </a:pPr>
            <a:r>
              <a:rPr lang="en-US" dirty="0"/>
              <a:t>Langley Contractor Steering Council</a:t>
            </a:r>
          </a:p>
        </p:txBody>
      </p:sp>
      <p:sp>
        <p:nvSpPr>
          <p:cNvPr id="2" name="Title 1"/>
          <p:cNvSpPr>
            <a:spLocks noGrp="1"/>
          </p:cNvSpPr>
          <p:nvPr>
            <p:ph type="ctrTitle"/>
          </p:nvPr>
        </p:nvSpPr>
        <p:spPr>
          <a:xfrm>
            <a:off x="1404815" y="633076"/>
            <a:ext cx="5851391" cy="535566"/>
          </a:xfrm>
        </p:spPr>
        <p:txBody>
          <a:bodyPr>
            <a:noAutofit/>
          </a:bodyPr>
          <a:lstStyle/>
          <a:p>
            <a:pPr algn="ctr"/>
            <a:r>
              <a:rPr lang="en-US" sz="3200" dirty="0">
                <a:latin typeface="Calibri" panose="020F0502020204030204" pitchFamily="34" charset="0"/>
                <a:cs typeface="Calibri" panose="020F0502020204030204" pitchFamily="34" charset="0"/>
              </a:rPr>
              <a:t>NASA’s X-57 Maxwell All-Electric Aircraft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7910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 Propulsion and the X-57</a:t>
            </a:r>
          </a:p>
        </p:txBody>
      </p:sp>
      <p:graphicFrame>
        <p:nvGraphicFramePr>
          <p:cNvPr id="20" name="Table 19"/>
          <p:cNvGraphicFramePr>
            <a:graphicFrameLocks noGrp="1"/>
          </p:cNvGraphicFramePr>
          <p:nvPr>
            <p:extLst>
              <p:ext uri="{D42A27DB-BD31-4B8C-83A1-F6EECF244321}">
                <p14:modId xmlns:p14="http://schemas.microsoft.com/office/powerpoint/2010/main" val="1467829515"/>
              </p:ext>
            </p:extLst>
          </p:nvPr>
        </p:nvGraphicFramePr>
        <p:xfrm>
          <a:off x="459658" y="883243"/>
          <a:ext cx="7953023" cy="3757583"/>
        </p:xfrm>
        <a:graphic>
          <a:graphicData uri="http://schemas.openxmlformats.org/drawingml/2006/table">
            <a:tbl>
              <a:tblPr/>
              <a:tblGrid>
                <a:gridCol w="1939413">
                  <a:extLst>
                    <a:ext uri="{9D8B030D-6E8A-4147-A177-3AD203B41FA5}">
                      <a16:colId xmlns:a16="http://schemas.microsoft.com/office/drawing/2014/main" val="20000"/>
                    </a:ext>
                  </a:extLst>
                </a:gridCol>
                <a:gridCol w="1995948">
                  <a:extLst>
                    <a:ext uri="{9D8B030D-6E8A-4147-A177-3AD203B41FA5}">
                      <a16:colId xmlns:a16="http://schemas.microsoft.com/office/drawing/2014/main" val="20001"/>
                    </a:ext>
                  </a:extLst>
                </a:gridCol>
                <a:gridCol w="2094271">
                  <a:extLst>
                    <a:ext uri="{9D8B030D-6E8A-4147-A177-3AD203B41FA5}">
                      <a16:colId xmlns:a16="http://schemas.microsoft.com/office/drawing/2014/main" val="20002"/>
                    </a:ext>
                  </a:extLst>
                </a:gridCol>
                <a:gridCol w="1923391">
                  <a:extLst>
                    <a:ext uri="{9D8B030D-6E8A-4147-A177-3AD203B41FA5}">
                      <a16:colId xmlns:a16="http://schemas.microsoft.com/office/drawing/2014/main" val="20003"/>
                    </a:ext>
                  </a:extLst>
                </a:gridCol>
              </a:tblGrid>
              <a:tr h="965389">
                <a:tc>
                  <a:txBody>
                    <a:bodyPr/>
                    <a:lstStyle/>
                    <a:p>
                      <a:pPr algn="ctr" rtl="0" fontAlgn="ctr"/>
                      <a:r>
                        <a:rPr lang="en-US" sz="1200" b="1" i="0" u="none" strike="noStrike" dirty="0">
                          <a:solidFill>
                            <a:srgbClr val="000000"/>
                          </a:solidFill>
                          <a:effectLst/>
                          <a:latin typeface="Calibri" panose="020F0502020204030204" pitchFamily="34" charset="0"/>
                        </a:rPr>
                        <a:t>Mod I: </a:t>
                      </a:r>
                      <a:r>
                        <a:rPr lang="en-US" sz="1200" b="0" i="0" u="none" strike="noStrike" dirty="0">
                          <a:solidFill>
                            <a:srgbClr val="000000"/>
                          </a:solidFill>
                          <a:effectLst/>
                          <a:latin typeface="Calibri" panose="020F0502020204030204" pitchFamily="34" charset="0"/>
                        </a:rPr>
                        <a:t>Ground testing of the DEP High Lift System and Flight Testing of the bassline Tecnam P2006T</a:t>
                      </a:r>
                      <a:endParaRPr lang="en-US" sz="1200" b="1" i="0" u="none" strike="noStrike" dirty="0">
                        <a:solidFill>
                          <a:srgbClr val="000000"/>
                        </a:solidFill>
                        <a:effectLst/>
                        <a:latin typeface="Calibri" panose="020F0502020204030204" pitchFamily="34" charset="0"/>
                      </a:endParaRPr>
                    </a:p>
                  </a:txBody>
                  <a:tcPr marL="5350" marR="5350" marT="535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BF1DE"/>
                    </a:solidFill>
                  </a:tcPr>
                </a:tc>
                <a:tc>
                  <a:txBody>
                    <a:bodyPr/>
                    <a:lstStyle/>
                    <a:p>
                      <a:pPr algn="ctr" rtl="0" fontAlgn="ctr"/>
                      <a:r>
                        <a:rPr lang="en-US" sz="1200" b="1" i="0" u="none" strike="noStrike" dirty="0">
                          <a:solidFill>
                            <a:srgbClr val="000000"/>
                          </a:solidFill>
                          <a:effectLst/>
                          <a:latin typeface="Calibri" panose="020F0502020204030204" pitchFamily="34" charset="0"/>
                        </a:rPr>
                        <a:t>Mod II: </a:t>
                      </a:r>
                      <a:r>
                        <a:rPr lang="en-US" sz="1200" b="0" i="0" u="none" strike="noStrike" dirty="0">
                          <a:solidFill>
                            <a:srgbClr val="000000"/>
                          </a:solidFill>
                          <a:effectLst/>
                          <a:latin typeface="Calibri" panose="020F0502020204030204" pitchFamily="34" charset="0"/>
                        </a:rPr>
                        <a:t>Retrofit a baseline General Aviation aircraft with an electric propulsion system.  </a:t>
                      </a:r>
                      <a:endParaRPr lang="en-US" sz="1200" b="1" i="0" u="none" strike="noStrike" dirty="0">
                        <a:solidFill>
                          <a:srgbClr val="000000"/>
                        </a:solidFill>
                        <a:effectLst/>
                        <a:latin typeface="Calibri" panose="020F0502020204030204" pitchFamily="34" charset="0"/>
                      </a:endParaRPr>
                    </a:p>
                  </a:txBody>
                  <a:tcPr marL="5350" marR="5350" marT="535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BF1DE"/>
                    </a:solidFill>
                  </a:tcPr>
                </a:tc>
                <a:tc>
                  <a:txBody>
                    <a:bodyPr/>
                    <a:lstStyle/>
                    <a:p>
                      <a:pPr algn="ctr" rtl="0" fontAlgn="ctr"/>
                      <a:r>
                        <a:rPr lang="en-US" sz="1200" b="1" i="0" u="none" strike="noStrike" dirty="0">
                          <a:solidFill>
                            <a:srgbClr val="000000"/>
                          </a:solidFill>
                          <a:effectLst/>
                          <a:latin typeface="Calibri" panose="020F0502020204030204" pitchFamily="34" charset="0"/>
                        </a:rPr>
                        <a:t>Mod III: </a:t>
                      </a:r>
                      <a:r>
                        <a:rPr lang="en-US" sz="1200" b="0" i="0" u="none" strike="noStrike" dirty="0">
                          <a:solidFill>
                            <a:srgbClr val="000000"/>
                          </a:solidFill>
                          <a:effectLst/>
                          <a:latin typeface="Calibri" panose="020F0502020204030204" pitchFamily="34" charset="0"/>
                        </a:rPr>
                        <a:t>Modify the configuration with an cruise-optimized wing and distributed electric propulsion system. </a:t>
                      </a:r>
                      <a:endParaRPr lang="en-US" sz="1200" b="1" i="0" u="none" strike="noStrike" dirty="0">
                        <a:solidFill>
                          <a:srgbClr val="000000"/>
                        </a:solidFill>
                        <a:effectLst/>
                        <a:latin typeface="Calibri" panose="020F0502020204030204" pitchFamily="34" charset="0"/>
                      </a:endParaRPr>
                    </a:p>
                  </a:txBody>
                  <a:tcPr marL="5350" marR="5350" marT="535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BF1DE"/>
                    </a:solidFill>
                  </a:tcPr>
                </a:tc>
                <a:tc>
                  <a:txBody>
                    <a:bodyPr/>
                    <a:lstStyle/>
                    <a:p>
                      <a:pPr algn="ctr" rtl="0" fontAlgn="ctr"/>
                      <a:r>
                        <a:rPr lang="en-US" sz="1200" b="1" i="0" u="none" strike="noStrike">
                          <a:solidFill>
                            <a:srgbClr val="000000"/>
                          </a:solidFill>
                          <a:effectLst/>
                          <a:latin typeface="Calibri" panose="020F0502020204030204" pitchFamily="34" charset="0"/>
                        </a:rPr>
                        <a:t>Mod IV: </a:t>
                      </a:r>
                      <a:r>
                        <a:rPr lang="en-US" sz="1200" b="0" i="0" u="none" strike="noStrike">
                          <a:solidFill>
                            <a:srgbClr val="000000"/>
                          </a:solidFill>
                          <a:effectLst/>
                          <a:latin typeface="Calibri" panose="020F0502020204030204" pitchFamily="34" charset="0"/>
                        </a:rPr>
                        <a:t>Design for adequate low speed takeoff and landing characteristics with an integrated DEP system. </a:t>
                      </a:r>
                      <a:endParaRPr lang="en-US" sz="1200" b="1" i="0" u="none" strike="noStrike">
                        <a:solidFill>
                          <a:srgbClr val="000000"/>
                        </a:solidFill>
                        <a:effectLst/>
                        <a:latin typeface="Calibri" panose="020F0502020204030204" pitchFamily="34" charset="0"/>
                      </a:endParaRPr>
                    </a:p>
                  </a:txBody>
                  <a:tcPr marL="5350" marR="5350" marT="535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BF1DE"/>
                    </a:solidFill>
                  </a:tcPr>
                </a:tc>
                <a:extLst>
                  <a:ext uri="{0D108BD9-81ED-4DB2-BD59-A6C34878D82A}">
                    <a16:rowId xmlns:a16="http://schemas.microsoft.com/office/drawing/2014/main" val="10000"/>
                  </a:ext>
                </a:extLst>
              </a:tr>
              <a:tr h="2792194">
                <a:tc>
                  <a:txBody>
                    <a:bodyPr/>
                    <a:lstStyle/>
                    <a:p>
                      <a:pPr algn="ctr" rtl="0" fontAlgn="ctr"/>
                      <a:r>
                        <a:rPr lang="en-US" sz="1200" b="0" i="0" u="sng" strike="noStrike" dirty="0">
                          <a:solidFill>
                            <a:srgbClr val="000000"/>
                          </a:solidFill>
                          <a:effectLst/>
                          <a:latin typeface="Calibri" panose="020F0502020204030204" pitchFamily="34" charset="0"/>
                        </a:rPr>
                        <a:t>Mod</a:t>
                      </a:r>
                      <a:r>
                        <a:rPr lang="en-US" sz="1200" b="0" i="0" u="sng" strike="noStrike" baseline="0" dirty="0">
                          <a:solidFill>
                            <a:srgbClr val="000000"/>
                          </a:solidFill>
                          <a:effectLst/>
                          <a:latin typeface="Calibri" panose="020F0502020204030204" pitchFamily="34" charset="0"/>
                        </a:rPr>
                        <a:t> I provides baseline data</a:t>
                      </a:r>
                      <a:endParaRPr lang="en-US" sz="1200" b="0" i="0" u="sng" strike="noStrike" dirty="0">
                        <a:solidFill>
                          <a:srgbClr val="000000"/>
                        </a:solidFill>
                        <a:effectLst/>
                        <a:latin typeface="Calibri" panose="020F0502020204030204" pitchFamily="34" charset="0"/>
                      </a:endParaRPr>
                    </a:p>
                    <a:p>
                      <a:pPr algn="ctr" rtl="0" fontAlgn="ctr"/>
                      <a:r>
                        <a:rPr lang="en-US" sz="1200" b="0" i="0" u="none" strike="noStrike" dirty="0">
                          <a:solidFill>
                            <a:srgbClr val="000000"/>
                          </a:solidFill>
                          <a:effectLst/>
                          <a:latin typeface="Calibri" panose="020F0502020204030204" pitchFamily="34" charset="0"/>
                        </a:rPr>
                        <a:t>Provides data for validation of the DEP High Lift System models; Provides baseline energy data</a:t>
                      </a:r>
                      <a:r>
                        <a:rPr lang="en-US" sz="1200" b="0" i="0" u="none" strike="noStrike" baseline="0" dirty="0">
                          <a:solidFill>
                            <a:srgbClr val="000000"/>
                          </a:solidFill>
                          <a:effectLst/>
                          <a:latin typeface="Calibri" panose="020F0502020204030204" pitchFamily="34" charset="0"/>
                        </a:rPr>
                        <a:t> for a stock Tecnam with </a:t>
                      </a:r>
                      <a:r>
                        <a:rPr lang="en-US" sz="1200" b="0" i="0" u="none" strike="noStrike" dirty="0">
                          <a:solidFill>
                            <a:srgbClr val="000000"/>
                          </a:solidFill>
                          <a:effectLst/>
                          <a:latin typeface="Calibri" panose="020F0502020204030204" pitchFamily="34" charset="0"/>
                        </a:rPr>
                        <a:t>internal combustion engines </a:t>
                      </a:r>
                    </a:p>
                  </a:txBody>
                  <a:tcPr marL="34290" marR="34290" marT="535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n-US" sz="1200" b="0" i="0" u="sng" strike="noStrike" dirty="0">
                          <a:solidFill>
                            <a:srgbClr val="000000"/>
                          </a:solidFill>
                          <a:effectLst/>
                          <a:latin typeface="Calibri" panose="020F0502020204030204" pitchFamily="34" charset="0"/>
                        </a:rPr>
                        <a:t>Mod II reduces risk for Mods III and IV</a:t>
                      </a:r>
                      <a:r>
                        <a:rPr lang="en-US" sz="1200" b="0" i="0" u="none" strike="noStrike" dirty="0">
                          <a:solidFill>
                            <a:srgbClr val="000000"/>
                          </a:solidFill>
                          <a:effectLst/>
                          <a:latin typeface="Calibri" panose="020F0502020204030204" pitchFamily="34" charset="0"/>
                        </a:rPr>
                        <a:t>:                                                        Optimize the design for cruise power consumption with a target of 3.3x reduction in energy from the baseline aircraft.</a:t>
                      </a:r>
                    </a:p>
                  </a:txBody>
                  <a:tcPr marL="34290" marR="34290" marT="535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n-US" sz="1200" b="0" i="0" u="sng" strike="noStrike" dirty="0">
                          <a:solidFill>
                            <a:srgbClr val="000000"/>
                          </a:solidFill>
                          <a:effectLst/>
                          <a:latin typeface="Calibri" panose="020F0502020204030204" pitchFamily="34" charset="0"/>
                        </a:rPr>
                        <a:t>Mod III provides cruise speed data for DEP designs, technologies and systems</a:t>
                      </a:r>
                      <a:r>
                        <a:rPr lang="en-US" sz="1200" b="0" i="0" u="none" strike="noStrike" dirty="0">
                          <a:solidFill>
                            <a:srgbClr val="000000"/>
                          </a:solidFill>
                          <a:effectLst/>
                          <a:latin typeface="Calibri" panose="020F0502020204030204" pitchFamily="34" charset="0"/>
                        </a:rPr>
                        <a:t>:                                                    Optimize the design for improved cruise power consumption with a target of 1.5x reduction in energy from the mod II configuration.</a:t>
                      </a:r>
                    </a:p>
                  </a:txBody>
                  <a:tcPr marL="34290" marR="34290" marT="535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n-US" sz="1200" b="0" i="0" u="sng" strike="noStrike" dirty="0">
                          <a:solidFill>
                            <a:srgbClr val="000000"/>
                          </a:solidFill>
                          <a:effectLst/>
                          <a:latin typeface="Calibri" panose="020F0502020204030204" pitchFamily="34" charset="0"/>
                        </a:rPr>
                        <a:t>Mod IV provides low speed data for DEP designs, technologies and systems</a:t>
                      </a:r>
                      <a:r>
                        <a:rPr lang="en-US" sz="1200" b="0" i="0" u="none" strike="noStrike" dirty="0">
                          <a:solidFill>
                            <a:srgbClr val="000000"/>
                          </a:solidFill>
                          <a:effectLst/>
                          <a:latin typeface="Calibri" panose="020F0502020204030204" pitchFamily="34" charset="0"/>
                        </a:rPr>
                        <a:t>:                                           Design the integrated system to have a minimum controlled flight speed of 58 KCAS or less while maintaining acceptable pilot workload and handling qualities.</a:t>
                      </a:r>
                    </a:p>
                  </a:txBody>
                  <a:tcPr marL="34290" marR="34290" marT="535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1" name="Picture 2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68051" y="3258423"/>
            <a:ext cx="2045069" cy="1169292"/>
          </a:xfrm>
          <a:prstGeom prst="rect">
            <a:avLst/>
          </a:prstGeom>
        </p:spPr>
      </p:pic>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251027">
            <a:off x="4369172" y="3307851"/>
            <a:ext cx="1908434" cy="1364061"/>
          </a:xfrm>
          <a:prstGeom prst="rect">
            <a:avLst/>
          </a:prstGeom>
        </p:spPr>
      </p:pic>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36536">
            <a:off x="6700614" y="3824694"/>
            <a:ext cx="1613728" cy="56866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31375" y="3771740"/>
            <a:ext cx="882887" cy="783785"/>
          </a:xfrm>
          <a:prstGeom prst="rect">
            <a:avLst/>
          </a:prstGeom>
        </p:spPr>
      </p:pic>
      <p:pic>
        <p:nvPicPr>
          <p:cNvPr id="10" name="Picture 9"/>
          <p:cNvPicPr>
            <a:picLocks noChangeAspect="1"/>
          </p:cNvPicPr>
          <p:nvPr/>
        </p:nvPicPr>
        <p:blipFill>
          <a:blip r:embed="rId6" cstate="email">
            <a:extLst>
              <a:ext uri="{BEBA8EAE-BF5A-486C-A8C5-ECC9F3942E4B}">
                <a14:imgProps xmlns:a14="http://schemas.microsoft.com/office/drawing/2010/main">
                  <a14:imgLayer r:embed="rId7">
                    <a14:imgEffect>
                      <a14:backgroundRemoval t="9938" b="93168" l="9508" r="98689"/>
                    </a14:imgEffect>
                  </a14:imgLayer>
                </a14:imgProps>
              </a:ext>
              <a:ext uri="{28A0092B-C50C-407E-A947-70E740481C1C}">
                <a14:useLocalDpi xmlns:a14="http://schemas.microsoft.com/office/drawing/2010/main"/>
              </a:ext>
            </a:extLst>
          </a:blip>
          <a:stretch>
            <a:fillRect/>
          </a:stretch>
        </p:blipFill>
        <p:spPr>
          <a:xfrm>
            <a:off x="420329" y="2941015"/>
            <a:ext cx="1572277" cy="830725"/>
          </a:xfrm>
          <a:prstGeom prst="rect">
            <a:avLst/>
          </a:prstGeom>
        </p:spPr>
      </p:pic>
      <p:sp>
        <p:nvSpPr>
          <p:cNvPr id="5" name="Slide Number Placeholder 4"/>
          <p:cNvSpPr>
            <a:spLocks noGrp="1"/>
          </p:cNvSpPr>
          <p:nvPr>
            <p:ph type="sldNum" sz="quarter" idx="12"/>
          </p:nvPr>
        </p:nvSpPr>
        <p:spPr/>
        <p:txBody>
          <a:bodyPr/>
          <a:lstStyle/>
          <a:p>
            <a:fld id="{1ECC9E0A-02BD-614F-AABB-8EE60370632B}" type="slidenum">
              <a:rPr lang="en-US" smtClean="0"/>
              <a:pPr/>
              <a:t>10</a:t>
            </a:fld>
            <a:endParaRPr lang="en-US" dirty="0"/>
          </a:p>
        </p:txBody>
      </p:sp>
      <p:sp>
        <p:nvSpPr>
          <p:cNvPr id="6" name="TextBox 5"/>
          <p:cNvSpPr txBox="1"/>
          <p:nvPr/>
        </p:nvSpPr>
        <p:spPr>
          <a:xfrm>
            <a:off x="459658" y="4308586"/>
            <a:ext cx="1329813"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Complete</a:t>
            </a:r>
          </a:p>
        </p:txBody>
      </p:sp>
      <p:sp>
        <p:nvSpPr>
          <p:cNvPr id="13" name="TextBox 12"/>
          <p:cNvSpPr txBox="1"/>
          <p:nvPr/>
        </p:nvSpPr>
        <p:spPr>
          <a:xfrm>
            <a:off x="2639961" y="4308586"/>
            <a:ext cx="1484921"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In Progress</a:t>
            </a:r>
          </a:p>
        </p:txBody>
      </p:sp>
    </p:spTree>
    <p:extLst>
      <p:ext uri="{BB962C8B-B14F-4D97-AF65-F5344CB8AC3E}">
        <p14:creationId xmlns:p14="http://schemas.microsoft.com/office/powerpoint/2010/main" val="2801098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3123" y="171450"/>
            <a:ext cx="7543800" cy="361155"/>
          </a:xfrm>
        </p:spPr>
        <p:txBody>
          <a:bodyPr/>
          <a:lstStyle/>
          <a:p>
            <a:pPr algn="ctr"/>
            <a:r>
              <a:rPr lang="en-US" dirty="0"/>
              <a:t>Add Drag to Lose Drag!</a:t>
            </a:r>
          </a:p>
        </p:txBody>
      </p:sp>
      <p:sp>
        <p:nvSpPr>
          <p:cNvPr id="4" name="Content Placeholder 3"/>
          <p:cNvSpPr>
            <a:spLocks noGrp="1"/>
          </p:cNvSpPr>
          <p:nvPr>
            <p:ph sz="half" idx="1"/>
          </p:nvPr>
        </p:nvSpPr>
        <p:spPr>
          <a:xfrm>
            <a:off x="351472" y="827550"/>
            <a:ext cx="4746555" cy="3808705"/>
          </a:xfrm>
        </p:spPr>
        <p:txBody>
          <a:bodyPr/>
          <a:lstStyle/>
          <a:p>
            <a:r>
              <a:rPr lang="en-US" dirty="0"/>
              <a:t>Modern jetliners use complex, multi-segmented flaps and slats to increase maximum lift coefficient</a:t>
            </a:r>
          </a:p>
          <a:p>
            <a:r>
              <a:rPr lang="en-US" dirty="0"/>
              <a:t>Enables smaller wing in cruise</a:t>
            </a:r>
          </a:p>
          <a:p>
            <a:r>
              <a:rPr lang="en-US" dirty="0"/>
              <a:t>Requires large external flap tracks</a:t>
            </a:r>
          </a:p>
          <a:p>
            <a:pPr lvl="1"/>
            <a:r>
              <a:rPr lang="en-US" dirty="0"/>
              <a:t>Added drag from flap track fairings more than offset by reduced drag by having smaller, more heavily loaded wing</a:t>
            </a:r>
          </a:p>
          <a:p>
            <a:r>
              <a:rPr lang="en-US" dirty="0"/>
              <a:t>Unfortunately, scale of smaller aircraft generally precludes use of sophisticated flap systems</a:t>
            </a:r>
          </a:p>
        </p:txBody>
      </p:sp>
      <p:pic>
        <p:nvPicPr>
          <p:cNvPr id="9" name="Content Placeholder 8"/>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538594" y="683307"/>
            <a:ext cx="1862799" cy="1757029"/>
          </a:xfrm>
        </p:spPr>
      </p:pic>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38593" y="2766316"/>
            <a:ext cx="1862799" cy="1958655"/>
          </a:xfrm>
          <a:prstGeom prst="rect">
            <a:avLst/>
          </a:prstGeom>
        </p:spPr>
      </p:pic>
      <p:sp>
        <p:nvSpPr>
          <p:cNvPr id="12" name="TextBox 11"/>
          <p:cNvSpPr txBox="1"/>
          <p:nvPr/>
        </p:nvSpPr>
        <p:spPr>
          <a:xfrm>
            <a:off x="5441082" y="2372049"/>
            <a:ext cx="2210018" cy="276999"/>
          </a:xfrm>
          <a:prstGeom prst="rect">
            <a:avLst/>
          </a:prstGeom>
          <a:noFill/>
        </p:spPr>
        <p:txBody>
          <a:bodyPr wrap="square" rtlCol="0">
            <a:spAutoFit/>
          </a:bodyPr>
          <a:lstStyle/>
          <a:p>
            <a:r>
              <a:rPr lang="en-US" sz="1200" dirty="0"/>
              <a:t>B757 in cruise configuration</a:t>
            </a:r>
          </a:p>
        </p:txBody>
      </p:sp>
      <p:sp>
        <p:nvSpPr>
          <p:cNvPr id="13" name="TextBox 12"/>
          <p:cNvSpPr txBox="1"/>
          <p:nvPr/>
        </p:nvSpPr>
        <p:spPr>
          <a:xfrm>
            <a:off x="5441082" y="4724971"/>
            <a:ext cx="2276660" cy="276999"/>
          </a:xfrm>
          <a:prstGeom prst="rect">
            <a:avLst/>
          </a:prstGeom>
          <a:noFill/>
        </p:spPr>
        <p:txBody>
          <a:bodyPr wrap="square" rtlCol="0">
            <a:spAutoFit/>
          </a:bodyPr>
          <a:lstStyle/>
          <a:p>
            <a:r>
              <a:rPr lang="en-US" sz="1200" dirty="0"/>
              <a:t>B757 in landing configuration</a:t>
            </a:r>
          </a:p>
        </p:txBody>
      </p:sp>
      <p:sp>
        <p:nvSpPr>
          <p:cNvPr id="2" name="Slide Number Placeholder 1"/>
          <p:cNvSpPr>
            <a:spLocks noGrp="1"/>
          </p:cNvSpPr>
          <p:nvPr>
            <p:ph type="sldNum" sz="quarter" idx="12"/>
          </p:nvPr>
        </p:nvSpPr>
        <p:spPr/>
        <p:txBody>
          <a:bodyPr/>
          <a:lstStyle/>
          <a:p>
            <a:fld id="{1ECC9E0A-02BD-614F-AABB-8EE60370632B}" type="slidenum">
              <a:rPr lang="en-US" smtClean="0"/>
              <a:pPr/>
              <a:t>11</a:t>
            </a:fld>
            <a:endParaRPr lang="en-US" dirty="0"/>
          </a:p>
        </p:txBody>
      </p:sp>
    </p:spTree>
    <p:extLst>
      <p:ext uri="{BB962C8B-B14F-4D97-AF65-F5344CB8AC3E}">
        <p14:creationId xmlns:p14="http://schemas.microsoft.com/office/powerpoint/2010/main" val="1649405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DBB7261-2FEE-DB4B-A76C-CF545299161F}"/>
              </a:ext>
            </a:extLst>
          </p:cNvPr>
          <p:cNvGrpSpPr/>
          <p:nvPr/>
        </p:nvGrpSpPr>
        <p:grpSpPr>
          <a:xfrm>
            <a:off x="895813" y="441020"/>
            <a:ext cx="5613983" cy="4463166"/>
            <a:chOff x="1304926" y="861351"/>
            <a:chExt cx="6464581" cy="5139399"/>
          </a:xfrm>
        </p:grpSpPr>
        <p:pic>
          <p:nvPicPr>
            <p:cNvPr id="16" name="Picture 15">
              <a:extLst>
                <a:ext uri="{FF2B5EF4-FFF2-40B4-BE49-F238E27FC236}">
                  <a16:creationId xmlns:a16="http://schemas.microsoft.com/office/drawing/2014/main" id="{75AB3B92-81D4-5246-ACD9-6A9628100A88}"/>
                </a:ext>
              </a:extLst>
            </p:cNvPr>
            <p:cNvPicPr>
              <a:picLocks noChangeAspect="1"/>
            </p:cNvPicPr>
            <p:nvPr/>
          </p:nvPicPr>
          <p:blipFill rotWithShape="1">
            <a:blip r:embed="rId3" cstate="email">
              <a:clrChange>
                <a:clrFrom>
                  <a:srgbClr val="F2F2F2"/>
                </a:clrFrom>
                <a:clrTo>
                  <a:srgbClr val="F2F2F2">
                    <a:alpha val="0"/>
                  </a:srgbClr>
                </a:clrTo>
              </a:clrChange>
              <a:extLst>
                <a:ext uri="{28A0092B-C50C-407E-A947-70E740481C1C}">
                  <a14:useLocalDpi xmlns:a14="http://schemas.microsoft.com/office/drawing/2010/main"/>
                </a:ext>
              </a:extLst>
            </a:blip>
            <a:srcRect/>
            <a:stretch/>
          </p:blipFill>
          <p:spPr>
            <a:xfrm rot="5400000">
              <a:off x="1987682" y="218925"/>
              <a:ext cx="5139399" cy="6424251"/>
            </a:xfrm>
            <a:prstGeom prst="rect">
              <a:avLst/>
            </a:prstGeom>
          </p:spPr>
        </p:pic>
        <p:pic>
          <p:nvPicPr>
            <p:cNvPr id="17" name="Picture 16">
              <a:extLst>
                <a:ext uri="{FF2B5EF4-FFF2-40B4-BE49-F238E27FC236}">
                  <a16:creationId xmlns:a16="http://schemas.microsoft.com/office/drawing/2014/main" id="{2D673A35-6824-D645-A86E-28B3780D23E2}"/>
                </a:ext>
              </a:extLst>
            </p:cNvPr>
            <p:cNvPicPr>
              <a:picLocks noChangeAspect="1"/>
            </p:cNvPicPr>
            <p:nvPr/>
          </p:nvPicPr>
          <p:blipFill rotWithShape="1">
            <a:blip r:embed="rId4" cstate="email">
              <a:clrChange>
                <a:clrFrom>
                  <a:srgbClr val="F2F2F2"/>
                </a:clrFrom>
                <a:clrTo>
                  <a:srgbClr val="F2F2F2">
                    <a:alpha val="0"/>
                  </a:srgbClr>
                </a:clrTo>
              </a:clrChange>
              <a:extLst>
                <a:ext uri="{28A0092B-C50C-407E-A947-70E740481C1C}">
                  <a14:useLocalDpi xmlns:a14="http://schemas.microsoft.com/office/drawing/2010/main"/>
                </a:ext>
              </a:extLst>
            </a:blip>
            <a:srcRect/>
            <a:stretch/>
          </p:blipFill>
          <p:spPr>
            <a:xfrm rot="5400000">
              <a:off x="1988461" y="217395"/>
              <a:ext cx="5047648" cy="6414718"/>
            </a:xfrm>
            <a:prstGeom prst="rect">
              <a:avLst/>
            </a:prstGeom>
          </p:spPr>
        </p:pic>
      </p:grpSp>
      <p:sp>
        <p:nvSpPr>
          <p:cNvPr id="3" name="Rectangle 2"/>
          <p:cNvSpPr/>
          <p:nvPr/>
        </p:nvSpPr>
        <p:spPr>
          <a:xfrm>
            <a:off x="1019516" y="661720"/>
            <a:ext cx="1903464" cy="900244"/>
          </a:xfrm>
          <a:prstGeom prst="rect">
            <a:avLst/>
          </a:prstGeom>
        </p:spPr>
        <p:txBody>
          <a:bodyPr wrap="none" lIns="68577" tIns="34289" rIns="68577" bIns="34289">
            <a:spAutoFit/>
          </a:bodyPr>
          <a:lstStyle/>
          <a:p>
            <a:r>
              <a:rPr lang="en-US" sz="1350" b="1" dirty="0" err="1">
                <a:solidFill>
                  <a:srgbClr val="4850EF"/>
                </a:solidFill>
              </a:rPr>
              <a:t>Tecnam</a:t>
            </a:r>
            <a:r>
              <a:rPr lang="en-US" sz="1350" b="1" dirty="0">
                <a:solidFill>
                  <a:srgbClr val="4850EF"/>
                </a:solidFill>
              </a:rPr>
              <a:t> P2006T Wing</a:t>
            </a:r>
          </a:p>
          <a:p>
            <a:pPr>
              <a:tabLst>
                <a:tab pos="793750" algn="l"/>
              </a:tabLst>
            </a:pPr>
            <a:r>
              <a:rPr lang="en-US" sz="1350" b="1" dirty="0">
                <a:solidFill>
                  <a:srgbClr val="4850EF"/>
                </a:solidFill>
              </a:rPr>
              <a:t>Loading:	17 lb/ft</a:t>
            </a:r>
            <a:r>
              <a:rPr lang="en-US" sz="1350" b="1" baseline="30000" dirty="0">
                <a:solidFill>
                  <a:srgbClr val="4850EF"/>
                </a:solidFill>
              </a:rPr>
              <a:t>2</a:t>
            </a:r>
          </a:p>
          <a:p>
            <a:pPr>
              <a:tabLst>
                <a:tab pos="793750" algn="l"/>
              </a:tabLst>
            </a:pPr>
            <a:r>
              <a:rPr lang="en-US" sz="1350" b="1" dirty="0">
                <a:solidFill>
                  <a:srgbClr val="4850EF"/>
                </a:solidFill>
              </a:rPr>
              <a:t>Area:	159 ft</a:t>
            </a:r>
            <a:r>
              <a:rPr lang="en-US" sz="1350" b="1" baseline="30000" dirty="0">
                <a:solidFill>
                  <a:srgbClr val="4850EF"/>
                </a:solidFill>
              </a:rPr>
              <a:t>2</a:t>
            </a:r>
          </a:p>
          <a:p>
            <a:pPr>
              <a:tabLst>
                <a:tab pos="793750" algn="l"/>
              </a:tabLst>
            </a:pPr>
            <a:r>
              <a:rPr lang="en-US" sz="1350" b="1" dirty="0" err="1">
                <a:solidFill>
                  <a:srgbClr val="4850EF"/>
                </a:solidFill>
              </a:rPr>
              <a:t>C</a:t>
            </a:r>
            <a:r>
              <a:rPr lang="en-US" sz="1350" b="1" baseline="-25000" dirty="0" err="1">
                <a:solidFill>
                  <a:srgbClr val="4850EF"/>
                </a:solidFill>
              </a:rPr>
              <a:t>Lmax</a:t>
            </a:r>
            <a:r>
              <a:rPr lang="en-US" sz="1350" b="1" dirty="0">
                <a:solidFill>
                  <a:srgbClr val="4850EF"/>
                </a:solidFill>
              </a:rPr>
              <a:t>:	~1.7</a:t>
            </a:r>
          </a:p>
        </p:txBody>
      </p:sp>
      <p:sp>
        <p:nvSpPr>
          <p:cNvPr id="7" name="Rectangle 6"/>
          <p:cNvSpPr/>
          <p:nvPr/>
        </p:nvSpPr>
        <p:spPr>
          <a:xfrm>
            <a:off x="1019516" y="2925535"/>
            <a:ext cx="1774809" cy="900244"/>
          </a:xfrm>
          <a:prstGeom prst="rect">
            <a:avLst/>
          </a:prstGeom>
        </p:spPr>
        <p:txBody>
          <a:bodyPr wrap="square" lIns="68577" tIns="34289" rIns="68577" bIns="34289">
            <a:spAutoFit/>
          </a:bodyPr>
          <a:lstStyle/>
          <a:p>
            <a:pPr>
              <a:tabLst>
                <a:tab pos="793750" algn="l"/>
              </a:tabLst>
            </a:pPr>
            <a:r>
              <a:rPr lang="en-US" sz="1350" b="1" i="1" dirty="0"/>
              <a:t>NASA DEP Wing</a:t>
            </a:r>
          </a:p>
          <a:p>
            <a:pPr>
              <a:tabLst>
                <a:tab pos="793750" algn="l"/>
              </a:tabLst>
            </a:pPr>
            <a:r>
              <a:rPr lang="en-US" sz="1350" b="1" i="1" dirty="0"/>
              <a:t>Loading:	45 </a:t>
            </a:r>
            <a:r>
              <a:rPr lang="en-US" sz="1350" b="1" i="1" dirty="0" err="1"/>
              <a:t>lb</a:t>
            </a:r>
            <a:r>
              <a:rPr lang="en-US" sz="1350" b="1" i="1" dirty="0"/>
              <a:t>/ft</a:t>
            </a:r>
            <a:r>
              <a:rPr lang="en-US" sz="1350" b="1" i="1" baseline="30000" dirty="0"/>
              <a:t>2</a:t>
            </a:r>
            <a:endParaRPr lang="en-US" sz="1350" b="1" i="1" dirty="0"/>
          </a:p>
          <a:p>
            <a:pPr>
              <a:tabLst>
                <a:tab pos="793750" algn="l"/>
              </a:tabLst>
            </a:pPr>
            <a:r>
              <a:rPr lang="en-US" sz="1350" b="1" i="1" dirty="0"/>
              <a:t>Area:	66.7 ft</a:t>
            </a:r>
            <a:r>
              <a:rPr lang="en-US" sz="1350" b="1" i="1" baseline="30000" dirty="0"/>
              <a:t>2</a:t>
            </a:r>
          </a:p>
          <a:p>
            <a:pPr>
              <a:tabLst>
                <a:tab pos="793750" algn="l"/>
              </a:tabLst>
            </a:pPr>
            <a:r>
              <a:rPr lang="en-US" sz="1350" b="1" i="1" dirty="0" err="1"/>
              <a:t>C</a:t>
            </a:r>
            <a:r>
              <a:rPr lang="en-US" sz="1350" b="1" i="1" baseline="-25000" dirty="0" err="1"/>
              <a:t>Lmax</a:t>
            </a:r>
            <a:r>
              <a:rPr lang="en-US" sz="1350" b="1" i="1" dirty="0"/>
              <a:t>:	&gt; 4</a:t>
            </a:r>
          </a:p>
        </p:txBody>
      </p:sp>
      <p:sp>
        <p:nvSpPr>
          <p:cNvPr id="9" name="Rectangle 8"/>
          <p:cNvSpPr/>
          <p:nvPr/>
        </p:nvSpPr>
        <p:spPr>
          <a:xfrm>
            <a:off x="4981302" y="2898864"/>
            <a:ext cx="3715471" cy="1931296"/>
          </a:xfrm>
          <a:prstGeom prst="rect">
            <a:avLst/>
          </a:prstGeom>
        </p:spPr>
        <p:txBody>
          <a:bodyPr wrap="square" lIns="68577" tIns="34289" rIns="68577" bIns="34289">
            <a:spAutoFit/>
          </a:bodyPr>
          <a:lstStyle/>
          <a:p>
            <a:pPr>
              <a:spcAft>
                <a:spcPts val="600"/>
              </a:spcAft>
            </a:pPr>
            <a:r>
              <a:rPr lang="en-US" sz="1600" u="sng" dirty="0"/>
              <a:t>Impact</a:t>
            </a:r>
          </a:p>
          <a:p>
            <a:pPr marL="217876" indent="-217876">
              <a:spcAft>
                <a:spcPts val="600"/>
              </a:spcAft>
              <a:buFont typeface="Arial" panose="020B0604020202020204" pitchFamily="34" charset="0"/>
              <a:buChar char="•"/>
            </a:pPr>
            <a:r>
              <a:rPr lang="en-US" sz="1600" dirty="0"/>
              <a:t>Large Reduction in Wing Area</a:t>
            </a:r>
          </a:p>
          <a:p>
            <a:pPr marL="217876" indent="-217876">
              <a:spcAft>
                <a:spcPts val="600"/>
              </a:spcAft>
              <a:buFont typeface="Arial" panose="020B0604020202020204" pitchFamily="34" charset="0"/>
              <a:buChar char="•"/>
            </a:pPr>
            <a:r>
              <a:rPr lang="en-US" sz="1600" dirty="0"/>
              <a:t>Decreases the Friction Drag </a:t>
            </a:r>
          </a:p>
          <a:p>
            <a:pPr marL="217876" indent="-217876">
              <a:spcAft>
                <a:spcPts val="600"/>
              </a:spcAft>
              <a:buFont typeface="Arial" panose="020B0604020202020204" pitchFamily="34" charset="0"/>
              <a:buChar char="•"/>
            </a:pPr>
            <a:r>
              <a:rPr lang="en-US" sz="1600" dirty="0"/>
              <a:t>Allows Cruise at High Lift Coefficient</a:t>
            </a:r>
          </a:p>
          <a:p>
            <a:pPr marL="217876" indent="-217876">
              <a:spcAft>
                <a:spcPts val="600"/>
              </a:spcAft>
              <a:buFont typeface="Arial" panose="020B0604020202020204" pitchFamily="34" charset="0"/>
              <a:buChar char="•"/>
            </a:pPr>
            <a:r>
              <a:rPr lang="en-US" sz="1600" dirty="0"/>
              <a:t>Less Gust/Turbulence Sensitivity</a:t>
            </a:r>
          </a:p>
          <a:p>
            <a:pPr marL="217876" indent="-217876">
              <a:spcAft>
                <a:spcPts val="600"/>
              </a:spcAft>
              <a:buFont typeface="Arial" panose="020B0604020202020204" pitchFamily="34" charset="0"/>
              <a:buChar char="•"/>
            </a:pPr>
            <a:r>
              <a:rPr lang="en-US" sz="1600" dirty="0"/>
              <a:t>Same Takeoff/Landing Speed</a:t>
            </a:r>
          </a:p>
        </p:txBody>
      </p:sp>
      <p:sp>
        <p:nvSpPr>
          <p:cNvPr id="11" name="Rectangle 2">
            <a:extLst>
              <a:ext uri="{FF2B5EF4-FFF2-40B4-BE49-F238E27FC236}">
                <a16:creationId xmlns:a16="http://schemas.microsoft.com/office/drawing/2014/main" id="{9E09287A-C9DA-E14F-8350-F42DDD985A81}"/>
              </a:ext>
            </a:extLst>
          </p:cNvPr>
          <p:cNvSpPr txBox="1">
            <a:spLocks noChangeArrowheads="1"/>
          </p:cNvSpPr>
          <p:nvPr/>
        </p:nvSpPr>
        <p:spPr>
          <a:xfrm>
            <a:off x="1503340" y="48003"/>
            <a:ext cx="6045923" cy="628230"/>
          </a:xfrm>
          <a:prstGeom prst="rect">
            <a:avLst/>
          </a:prstGeom>
        </p:spPr>
        <p:txBody>
          <a:bodyPr vert="horz" lIns="91440" tIns="45720" rIns="91440" bIns="45720" rtlCol="0" anchor="t">
            <a:normAutofit/>
          </a:bodyPr>
          <a:lstStyle>
            <a:lvl1pPr algn="l" defTabSz="685800" rtl="0" eaLnBrk="1" latinLnBrk="0" hangingPunct="1">
              <a:lnSpc>
                <a:spcPct val="100000"/>
              </a:lnSpc>
              <a:spcBef>
                <a:spcPct val="0"/>
              </a:spcBef>
              <a:buNone/>
              <a:defRPr sz="2400" b="1" kern="1200">
                <a:solidFill>
                  <a:schemeClr val="accent1"/>
                </a:solidFill>
                <a:latin typeface="Arial Narrow" charset="0"/>
                <a:ea typeface="Arial Narrow" charset="0"/>
                <a:cs typeface="Arial Narrow" charset="0"/>
              </a:defRPr>
            </a:lvl1pPr>
          </a:lstStyle>
          <a:p>
            <a:pPr algn="ctr">
              <a:defRPr/>
            </a:pPr>
            <a:r>
              <a:rPr lang="en-US" sz="2449" dirty="0">
                <a:solidFill>
                  <a:srgbClr val="132C5C"/>
                </a:solidFill>
                <a:latin typeface="Helvetica" charset="0"/>
                <a:cs typeface="+mj-cs"/>
              </a:rPr>
              <a:t>P2006T </a:t>
            </a:r>
            <a:r>
              <a:rPr lang="en-US" sz="2449" dirty="0">
                <a:solidFill>
                  <a:srgbClr val="132C5C"/>
                </a:solidFill>
                <a:latin typeface="Helvetica" charset="0"/>
                <a:cs typeface="+mj-cs"/>
                <a:sym typeface="Wingdings" pitchFamily="2" charset="2"/>
              </a:rPr>
              <a:t> X-57</a:t>
            </a:r>
            <a:endParaRPr lang="en-US" sz="1191" dirty="0">
              <a:solidFill>
                <a:srgbClr val="132C5C"/>
              </a:solidFill>
              <a:latin typeface="Helvetica" charset="0"/>
              <a:cs typeface="+mj-cs"/>
            </a:endParaRPr>
          </a:p>
        </p:txBody>
      </p:sp>
      <p:sp>
        <p:nvSpPr>
          <p:cNvPr id="2" name="Slide Number Placeholder 1"/>
          <p:cNvSpPr>
            <a:spLocks noGrp="1"/>
          </p:cNvSpPr>
          <p:nvPr>
            <p:ph type="sldNum" sz="quarter" idx="12"/>
          </p:nvPr>
        </p:nvSpPr>
        <p:spPr/>
        <p:txBody>
          <a:bodyPr/>
          <a:lstStyle/>
          <a:p>
            <a:fld id="{1ECC9E0A-02BD-614F-AABB-8EE60370632B}" type="slidenum">
              <a:rPr lang="en-US" smtClean="0"/>
              <a:pPr/>
              <a:t>12</a:t>
            </a:fld>
            <a:endParaRPr lang="en-US" dirty="0"/>
          </a:p>
        </p:txBody>
      </p:sp>
    </p:spTree>
    <p:extLst>
      <p:ext uri="{BB962C8B-B14F-4D97-AF65-F5344CB8AC3E}">
        <p14:creationId xmlns:p14="http://schemas.microsoft.com/office/powerpoint/2010/main" val="409237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187" y="171450"/>
            <a:ext cx="7543800" cy="361155"/>
          </a:xfrm>
        </p:spPr>
        <p:txBody>
          <a:bodyPr/>
          <a:lstStyle/>
          <a:p>
            <a:pPr algn="ctr"/>
            <a:r>
              <a:rPr lang="en-US" dirty="0"/>
              <a:t>“High-Lift” Propellers</a:t>
            </a:r>
          </a:p>
        </p:txBody>
      </p:sp>
      <p:sp>
        <p:nvSpPr>
          <p:cNvPr id="3" name="Content Placeholder 2"/>
          <p:cNvSpPr>
            <a:spLocks noGrp="1"/>
          </p:cNvSpPr>
          <p:nvPr>
            <p:ph sz="half" idx="1"/>
          </p:nvPr>
        </p:nvSpPr>
        <p:spPr>
          <a:xfrm>
            <a:off x="73742" y="785918"/>
            <a:ext cx="3549445" cy="3808705"/>
          </a:xfrm>
        </p:spPr>
        <p:txBody>
          <a:bodyPr/>
          <a:lstStyle/>
          <a:p>
            <a:r>
              <a:rPr lang="en-US" dirty="0"/>
              <a:t>Can use propellers to “trick” wing into flying at locally faster speed</a:t>
            </a:r>
          </a:p>
          <a:p>
            <a:r>
              <a:rPr lang="en-US" dirty="0"/>
              <a:t>Not a new idea, but well-suited to electric motors</a:t>
            </a:r>
          </a:p>
          <a:p>
            <a:pPr lvl="1"/>
            <a:r>
              <a:rPr lang="en-US" dirty="0"/>
              <a:t>High power/weight ratio at small scale</a:t>
            </a:r>
          </a:p>
          <a:p>
            <a:pPr lvl="1"/>
            <a:r>
              <a:rPr lang="en-US" dirty="0"/>
              <a:t>Limited support needed (fuel lines, oil tanks, shafts/gearing, etc.)</a:t>
            </a:r>
          </a:p>
          <a:p>
            <a:pPr lvl="1"/>
            <a:r>
              <a:rPr lang="en-US" dirty="0"/>
              <a:t>More torque available at low RPM enables low-noise designs</a:t>
            </a:r>
          </a:p>
        </p:txBody>
      </p:sp>
      <p:sp>
        <p:nvSpPr>
          <p:cNvPr id="4" name="Slide Number Placeholder 3"/>
          <p:cNvSpPr>
            <a:spLocks noGrp="1"/>
          </p:cNvSpPr>
          <p:nvPr>
            <p:ph type="sldNum" sz="quarter" idx="12"/>
          </p:nvPr>
        </p:nvSpPr>
        <p:spPr/>
        <p:txBody>
          <a:bodyPr/>
          <a:lstStyle/>
          <a:p>
            <a:fld id="{1ECC9E0A-02BD-614F-AABB-8EE60370632B}" type="slidenum">
              <a:rPr lang="en-US" smtClean="0"/>
              <a:pPr/>
              <a:t>13</a:t>
            </a:fld>
            <a:endParaRPr lang="en-US" dirty="0"/>
          </a:p>
        </p:txBody>
      </p:sp>
      <p:pic>
        <p:nvPicPr>
          <p:cNvPr id="11" name="Picture 10">
            <a:extLst>
              <a:ext uri="{FF2B5EF4-FFF2-40B4-BE49-F238E27FC236}">
                <a16:creationId xmlns:a16="http://schemas.microsoft.com/office/drawing/2014/main" id="{134F95B0-3F82-4A7C-84BE-F3191CAD2A95}"/>
              </a:ext>
            </a:extLst>
          </p:cNvPr>
          <p:cNvPicPr>
            <a:picLocks noChangeAspect="1"/>
          </p:cNvPicPr>
          <p:nvPr/>
        </p:nvPicPr>
        <p:blipFill>
          <a:blip r:embed="rId2"/>
          <a:stretch>
            <a:fillRect/>
          </a:stretch>
        </p:blipFill>
        <p:spPr>
          <a:xfrm>
            <a:off x="3865040" y="1142482"/>
            <a:ext cx="4957219" cy="2781818"/>
          </a:xfrm>
          <a:prstGeom prst="rect">
            <a:avLst/>
          </a:prstGeom>
        </p:spPr>
      </p:pic>
    </p:spTree>
    <p:extLst>
      <p:ext uri="{BB962C8B-B14F-4D97-AF65-F5344CB8AC3E}">
        <p14:creationId xmlns:p14="http://schemas.microsoft.com/office/powerpoint/2010/main" val="1830377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ECC9E0A-02BD-614F-AABB-8EE60370632B}" type="slidenum">
              <a:rPr lang="en-US" smtClean="0"/>
              <a:pPr/>
              <a:t>14</a:t>
            </a:fld>
            <a:endParaRPr lang="en-US" dirty="0"/>
          </a:p>
        </p:txBody>
      </p:sp>
      <p:sp>
        <p:nvSpPr>
          <p:cNvPr id="5" name="Title 4"/>
          <p:cNvSpPr>
            <a:spLocks noGrp="1"/>
          </p:cNvSpPr>
          <p:nvPr>
            <p:ph type="title"/>
          </p:nvPr>
        </p:nvSpPr>
        <p:spPr>
          <a:xfrm>
            <a:off x="589936" y="175752"/>
            <a:ext cx="7543800" cy="361155"/>
          </a:xfrm>
        </p:spPr>
        <p:txBody>
          <a:bodyPr/>
          <a:lstStyle/>
          <a:p>
            <a:pPr algn="ctr"/>
            <a:r>
              <a:rPr lang="en-US" dirty="0"/>
              <a:t>Load Test of the X57 Wing at AFRC</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0816"/>
            <a:ext cx="9144000" cy="4329789"/>
          </a:xfrm>
          <a:prstGeom prst="rect">
            <a:avLst/>
          </a:prstGeom>
        </p:spPr>
      </p:pic>
    </p:spTree>
    <p:extLst>
      <p:ext uri="{BB962C8B-B14F-4D97-AF65-F5344CB8AC3E}">
        <p14:creationId xmlns:p14="http://schemas.microsoft.com/office/powerpoint/2010/main" val="3200435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5858" y="170835"/>
            <a:ext cx="7543800" cy="361155"/>
          </a:xfrm>
        </p:spPr>
        <p:txBody>
          <a:bodyPr/>
          <a:lstStyle/>
          <a:p>
            <a:pPr algn="ctr"/>
            <a:r>
              <a:rPr lang="en-US" dirty="0"/>
              <a:t>Effect of Wingtip Vortex</a:t>
            </a:r>
          </a:p>
        </p:txBody>
      </p:sp>
      <p:sp>
        <p:nvSpPr>
          <p:cNvPr id="5" name="Content Placeholder 4"/>
          <p:cNvSpPr>
            <a:spLocks noGrp="1"/>
          </p:cNvSpPr>
          <p:nvPr>
            <p:ph sz="half" idx="1"/>
          </p:nvPr>
        </p:nvSpPr>
        <p:spPr/>
        <p:txBody>
          <a:bodyPr/>
          <a:lstStyle/>
          <a:p>
            <a:r>
              <a:rPr lang="en-US" dirty="0"/>
              <a:t>Lift-producing wings introduce a series of vortices, generally most pronounced at the wingtip, during flight</a:t>
            </a:r>
          </a:p>
          <a:p>
            <a:r>
              <a:rPr lang="en-US" dirty="0"/>
              <a:t>The effect of this is more pronounced on clean configurations with high span loads</a:t>
            </a:r>
          </a:p>
          <a:p>
            <a:r>
              <a:rPr lang="en-US" dirty="0"/>
              <a:t>Flying closer to maximum L/D increases drag contribution of wingtip vortex</a:t>
            </a:r>
          </a:p>
        </p:txBody>
      </p:sp>
      <p:pic>
        <p:nvPicPr>
          <p:cNvPr id="7" name="Content Placeholder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29150" y="2032555"/>
            <a:ext cx="3313510" cy="2565698"/>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8196" y="785657"/>
            <a:ext cx="1835417" cy="1175948"/>
          </a:xfrm>
          <a:prstGeom prst="rect">
            <a:avLst/>
          </a:prstGeom>
        </p:spPr>
      </p:pic>
      <p:sp>
        <p:nvSpPr>
          <p:cNvPr id="2" name="Slide Number Placeholder 1"/>
          <p:cNvSpPr>
            <a:spLocks noGrp="1"/>
          </p:cNvSpPr>
          <p:nvPr>
            <p:ph type="sldNum" sz="quarter" idx="12"/>
          </p:nvPr>
        </p:nvSpPr>
        <p:spPr/>
        <p:txBody>
          <a:bodyPr/>
          <a:lstStyle/>
          <a:p>
            <a:fld id="{1ECC9E0A-02BD-614F-AABB-8EE60370632B}" type="slidenum">
              <a:rPr lang="en-US" smtClean="0"/>
              <a:pPr/>
              <a:t>15</a:t>
            </a:fld>
            <a:endParaRPr lang="en-US" dirty="0"/>
          </a:p>
        </p:txBody>
      </p:sp>
    </p:spTree>
    <p:extLst>
      <p:ext uri="{BB962C8B-B14F-4D97-AF65-F5344CB8AC3E}">
        <p14:creationId xmlns:p14="http://schemas.microsoft.com/office/powerpoint/2010/main" val="57368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019" y="178029"/>
            <a:ext cx="7543800" cy="361155"/>
          </a:xfrm>
        </p:spPr>
        <p:txBody>
          <a:bodyPr/>
          <a:lstStyle/>
          <a:p>
            <a:pPr algn="ctr"/>
            <a:r>
              <a:rPr lang="en-US" dirty="0"/>
              <a:t>Wingtip-Mounted Propellers</a:t>
            </a:r>
          </a:p>
        </p:txBody>
      </p:sp>
      <p:sp>
        <p:nvSpPr>
          <p:cNvPr id="3" name="Content Placeholder 2"/>
          <p:cNvSpPr>
            <a:spLocks noGrp="1"/>
          </p:cNvSpPr>
          <p:nvPr>
            <p:ph sz="half" idx="1"/>
          </p:nvPr>
        </p:nvSpPr>
        <p:spPr>
          <a:xfrm>
            <a:off x="172065" y="785918"/>
            <a:ext cx="4687973" cy="3808705"/>
          </a:xfrm>
        </p:spPr>
        <p:txBody>
          <a:bodyPr/>
          <a:lstStyle/>
          <a:p>
            <a:r>
              <a:rPr lang="en-US" dirty="0"/>
              <a:t>NASA investigated wingtip propellers in the 1980s as a way to decrease installation losses and drag with wingtip vortex energy</a:t>
            </a:r>
          </a:p>
          <a:p>
            <a:r>
              <a:rPr lang="en-US" dirty="0"/>
              <a:t>Benefits of wingtip propellers apparent, but did not outweigh penalties of installing combustion engines at wingtips</a:t>
            </a:r>
          </a:p>
          <a:p>
            <a:r>
              <a:rPr lang="en-US" dirty="0"/>
              <a:t>Properties of electric motors warrant re-investigation, but some problems remain</a:t>
            </a:r>
          </a:p>
          <a:p>
            <a:pPr lvl="1"/>
            <a:r>
              <a:rPr lang="en-US" dirty="0"/>
              <a:t>Engine-out handling</a:t>
            </a:r>
          </a:p>
          <a:p>
            <a:pPr lvl="1"/>
            <a:r>
              <a:rPr lang="en-US" dirty="0"/>
              <a:t>Crosswind landing</a:t>
            </a:r>
          </a:p>
        </p:txBody>
      </p:sp>
      <p:pic>
        <p:nvPicPr>
          <p:cNvPr id="5" name="Content Placeholder 4"/>
          <p:cNvPicPr>
            <a:picLocks noGrp="1" noChangeAspect="1"/>
          </p:cNvPicPr>
          <p:nvPr>
            <p:ph sz="half" idx="2"/>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r="888"/>
          <a:stretch/>
        </p:blipFill>
        <p:spPr>
          <a:xfrm>
            <a:off x="4658411" y="497880"/>
            <a:ext cx="2909636" cy="1935261"/>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906" y="2433141"/>
            <a:ext cx="2112479" cy="1196890"/>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10562" y="3710732"/>
            <a:ext cx="1993235" cy="1238562"/>
          </a:xfrm>
          <a:prstGeom prst="rect">
            <a:avLst/>
          </a:prstGeom>
        </p:spPr>
      </p:pic>
      <p:sp>
        <p:nvSpPr>
          <p:cNvPr id="4" name="Slide Number Placeholder 3"/>
          <p:cNvSpPr>
            <a:spLocks noGrp="1"/>
          </p:cNvSpPr>
          <p:nvPr>
            <p:ph type="sldNum" sz="quarter" idx="12"/>
          </p:nvPr>
        </p:nvSpPr>
        <p:spPr/>
        <p:txBody>
          <a:bodyPr/>
          <a:lstStyle/>
          <a:p>
            <a:fld id="{1ECC9E0A-02BD-614F-AABB-8EE60370632B}" type="slidenum">
              <a:rPr lang="en-US" smtClean="0"/>
              <a:pPr/>
              <a:t>16</a:t>
            </a:fld>
            <a:endParaRPr lang="en-US" dirty="0"/>
          </a:p>
        </p:txBody>
      </p:sp>
    </p:spTree>
    <p:extLst>
      <p:ext uri="{BB962C8B-B14F-4D97-AF65-F5344CB8AC3E}">
        <p14:creationId xmlns:p14="http://schemas.microsoft.com/office/powerpoint/2010/main" val="2847700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B2B7-6D8F-7242-8923-B118A9641DDE}"/>
              </a:ext>
            </a:extLst>
          </p:cNvPr>
          <p:cNvSpPr>
            <a:spLocks noGrp="1"/>
          </p:cNvSpPr>
          <p:nvPr>
            <p:ph type="title"/>
          </p:nvPr>
        </p:nvSpPr>
        <p:spPr>
          <a:xfrm>
            <a:off x="1289154" y="171450"/>
            <a:ext cx="6925456" cy="426427"/>
          </a:xfrm>
        </p:spPr>
        <p:txBody>
          <a:bodyPr vert="horz" lIns="91440" tIns="45720" rIns="91440" bIns="45720" rtlCol="0" anchor="t">
            <a:normAutofit fontScale="90000"/>
          </a:bodyPr>
          <a:lstStyle/>
          <a:p>
            <a:pPr algn="ctr"/>
            <a:r>
              <a:rPr lang="en-US" sz="2449" dirty="0">
                <a:solidFill>
                  <a:srgbClr val="132C5C"/>
                </a:solidFill>
                <a:latin typeface="Helvetica" charset="0"/>
                <a:cs typeface="+mj-cs"/>
              </a:rPr>
              <a:t>X-57 Walkaround</a:t>
            </a:r>
          </a:p>
        </p:txBody>
      </p:sp>
      <p:pic>
        <p:nvPicPr>
          <p:cNvPr id="4" name="Content Placeholder 15">
            <a:extLst>
              <a:ext uri="{FF2B5EF4-FFF2-40B4-BE49-F238E27FC236}">
                <a16:creationId xmlns:a16="http://schemas.microsoft.com/office/drawing/2014/main" id="{957877FD-714C-0147-9738-5D0EBB721E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31650" y="968573"/>
            <a:ext cx="3121070" cy="2104908"/>
          </a:xfrm>
          <a:prstGeom prst="rect">
            <a:avLst/>
          </a:prstGeom>
        </p:spPr>
      </p:pic>
      <p:pic>
        <p:nvPicPr>
          <p:cNvPr id="5" name="Content Placeholder 13">
            <a:extLst>
              <a:ext uri="{FF2B5EF4-FFF2-40B4-BE49-F238E27FC236}">
                <a16:creationId xmlns:a16="http://schemas.microsoft.com/office/drawing/2014/main" id="{84AF1687-DA52-F14A-8BEE-D7C6A7A8EE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8477" y="968572"/>
            <a:ext cx="3121070" cy="2104908"/>
          </a:xfrm>
          <a:prstGeom prst="rect">
            <a:avLst/>
          </a:prstGeom>
        </p:spPr>
      </p:pic>
      <p:pic>
        <p:nvPicPr>
          <p:cNvPr id="6" name="Picture 5">
            <a:extLst>
              <a:ext uri="{FF2B5EF4-FFF2-40B4-BE49-F238E27FC236}">
                <a16:creationId xmlns:a16="http://schemas.microsoft.com/office/drawing/2014/main" id="{85B0E60D-9070-714C-945B-E26A04DCCFC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2591" y="3197805"/>
            <a:ext cx="2431986" cy="1304968"/>
          </a:xfrm>
          <a:prstGeom prst="rect">
            <a:avLst/>
          </a:prstGeom>
        </p:spPr>
      </p:pic>
      <p:pic>
        <p:nvPicPr>
          <p:cNvPr id="7" name="Picture 6">
            <a:extLst>
              <a:ext uri="{FF2B5EF4-FFF2-40B4-BE49-F238E27FC236}">
                <a16:creationId xmlns:a16="http://schemas.microsoft.com/office/drawing/2014/main" id="{9C3FFBD4-DFA1-9D45-9BFC-DFA4C6EF822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09897" y="3201310"/>
            <a:ext cx="2291847" cy="1479648"/>
          </a:xfrm>
          <a:prstGeom prst="rect">
            <a:avLst/>
          </a:prstGeom>
        </p:spPr>
      </p:pic>
      <p:sp>
        <p:nvSpPr>
          <p:cNvPr id="8" name="TextBox 7">
            <a:extLst>
              <a:ext uri="{FF2B5EF4-FFF2-40B4-BE49-F238E27FC236}">
                <a16:creationId xmlns:a16="http://schemas.microsoft.com/office/drawing/2014/main" id="{D286AC55-9C5D-A94C-AF62-E24634CEF9AC}"/>
              </a:ext>
            </a:extLst>
          </p:cNvPr>
          <p:cNvSpPr txBox="1"/>
          <p:nvPr/>
        </p:nvSpPr>
        <p:spPr>
          <a:xfrm>
            <a:off x="3788342" y="1310619"/>
            <a:ext cx="1771950" cy="3416320"/>
          </a:xfrm>
          <a:prstGeom prst="rect">
            <a:avLst/>
          </a:prstGeom>
          <a:ln w="19050">
            <a:solidFill>
              <a:srgbClr val="4A52F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err="1"/>
              <a:t>Tecnam</a:t>
            </a:r>
            <a:r>
              <a:rPr lang="en-US" sz="1200" dirty="0"/>
              <a:t> P2006T Fuselage &amp; Tail</a:t>
            </a:r>
          </a:p>
          <a:p>
            <a:pPr algn="ctr"/>
            <a:endParaRPr lang="en-US" sz="1200" dirty="0"/>
          </a:p>
          <a:p>
            <a:pPr algn="ctr"/>
            <a:r>
              <a:rPr lang="en-US" sz="1200" dirty="0"/>
              <a:t>3,000 </a:t>
            </a:r>
            <a:r>
              <a:rPr lang="en-US" sz="1200" dirty="0" err="1"/>
              <a:t>lb</a:t>
            </a:r>
            <a:r>
              <a:rPr lang="en-US" sz="1200" dirty="0"/>
              <a:t> Gross Weight</a:t>
            </a:r>
          </a:p>
          <a:p>
            <a:pPr algn="ctr"/>
            <a:endParaRPr lang="en-US" sz="1200" dirty="0"/>
          </a:p>
          <a:p>
            <a:pPr algn="ctr"/>
            <a:r>
              <a:rPr lang="en-US" sz="1200" dirty="0"/>
              <a:t>32.8 </a:t>
            </a:r>
            <a:r>
              <a:rPr lang="en-US" sz="1200" dirty="0" err="1"/>
              <a:t>ft</a:t>
            </a:r>
            <a:r>
              <a:rPr lang="en-US" sz="1200" dirty="0"/>
              <a:t> Span</a:t>
            </a:r>
          </a:p>
          <a:p>
            <a:pPr algn="ctr"/>
            <a:r>
              <a:rPr lang="en-US" sz="1200" dirty="0"/>
              <a:t>(36.6 </a:t>
            </a:r>
            <a:r>
              <a:rPr lang="en-US" sz="1200" dirty="0" err="1"/>
              <a:t>ft</a:t>
            </a:r>
            <a:r>
              <a:rPr lang="en-US" sz="1200" dirty="0"/>
              <a:t> w/ Props)</a:t>
            </a:r>
          </a:p>
          <a:p>
            <a:pPr algn="ctr"/>
            <a:endParaRPr lang="en-US" sz="1200" dirty="0"/>
          </a:p>
          <a:p>
            <a:pPr algn="ctr"/>
            <a:r>
              <a:rPr lang="en-US" sz="1200" dirty="0"/>
              <a:t>150 KTAS Cruise at 8,000 </a:t>
            </a:r>
            <a:r>
              <a:rPr lang="en-US" sz="1200" dirty="0" err="1"/>
              <a:t>ft</a:t>
            </a:r>
            <a:r>
              <a:rPr lang="en-US" sz="1200" dirty="0"/>
              <a:t> MSL</a:t>
            </a:r>
          </a:p>
          <a:p>
            <a:pPr algn="ctr"/>
            <a:endParaRPr lang="en-US" sz="1200" dirty="0"/>
          </a:p>
          <a:p>
            <a:pPr algn="ctr"/>
            <a:r>
              <a:rPr lang="en-US" sz="1200" dirty="0"/>
              <a:t>58 KCAS Stall</a:t>
            </a:r>
          </a:p>
          <a:p>
            <a:pPr algn="ctr"/>
            <a:r>
              <a:rPr lang="en-US" sz="1200" dirty="0"/>
              <a:t>(73 KCAS Unblown)</a:t>
            </a:r>
          </a:p>
          <a:p>
            <a:pPr algn="ctr"/>
            <a:endParaRPr lang="en-US" sz="1200" dirty="0"/>
          </a:p>
          <a:p>
            <a:pPr algn="ctr"/>
            <a:r>
              <a:rPr lang="en-US" sz="1200" dirty="0"/>
              <a:t>167 KCAS Max Level Flight Speed</a:t>
            </a:r>
          </a:p>
          <a:p>
            <a:pPr algn="ctr"/>
            <a:endParaRPr lang="en-US" sz="1200" dirty="0"/>
          </a:p>
          <a:p>
            <a:pPr algn="ctr"/>
            <a:r>
              <a:rPr lang="en-US" sz="1200" dirty="0"/>
              <a:t>15,000 </a:t>
            </a:r>
            <a:r>
              <a:rPr lang="en-US" sz="1200" dirty="0" err="1"/>
              <a:t>ft</a:t>
            </a:r>
            <a:r>
              <a:rPr lang="en-US" sz="1200" dirty="0"/>
              <a:t> Ceiling</a:t>
            </a:r>
          </a:p>
        </p:txBody>
      </p:sp>
      <p:sp>
        <p:nvSpPr>
          <p:cNvPr id="9" name="TextBox 8">
            <a:extLst>
              <a:ext uri="{FF2B5EF4-FFF2-40B4-BE49-F238E27FC236}">
                <a16:creationId xmlns:a16="http://schemas.microsoft.com/office/drawing/2014/main" id="{9741FF97-B89E-F644-8EE4-40079CBDEB90}"/>
              </a:ext>
            </a:extLst>
          </p:cNvPr>
          <p:cNvSpPr txBox="1"/>
          <p:nvPr/>
        </p:nvSpPr>
        <p:spPr>
          <a:xfrm>
            <a:off x="657361" y="1843941"/>
            <a:ext cx="993886" cy="584775"/>
          </a:xfrm>
          <a:prstGeom prst="rect">
            <a:avLst/>
          </a:prstGeom>
          <a:noFill/>
        </p:spPr>
        <p:txBody>
          <a:bodyPr wrap="square" rtlCol="0">
            <a:spAutoFit/>
          </a:bodyPr>
          <a:lstStyle/>
          <a:p>
            <a:r>
              <a:rPr lang="en-US" sz="800" dirty="0"/>
              <a:t>12x High-Lift Motors (each 14 </a:t>
            </a:r>
            <a:r>
              <a:rPr lang="en-US" sz="800" dirty="0" err="1"/>
              <a:t>hp</a:t>
            </a:r>
            <a:r>
              <a:rPr lang="en-US" sz="800" dirty="0"/>
              <a:t>) &amp; Propellers</a:t>
            </a:r>
          </a:p>
          <a:p>
            <a:r>
              <a:rPr lang="en-US" sz="800" dirty="0"/>
              <a:t>(1.9 </a:t>
            </a:r>
            <a:r>
              <a:rPr lang="en-US" sz="800" dirty="0" err="1"/>
              <a:t>ft</a:t>
            </a:r>
            <a:r>
              <a:rPr lang="en-US" sz="800" dirty="0"/>
              <a:t> diameter)</a:t>
            </a:r>
          </a:p>
        </p:txBody>
      </p:sp>
      <p:sp>
        <p:nvSpPr>
          <p:cNvPr id="10" name="TextBox 9">
            <a:extLst>
              <a:ext uri="{FF2B5EF4-FFF2-40B4-BE49-F238E27FC236}">
                <a16:creationId xmlns:a16="http://schemas.microsoft.com/office/drawing/2014/main" id="{70933F49-5541-F048-B333-99407C918AC7}"/>
              </a:ext>
            </a:extLst>
          </p:cNvPr>
          <p:cNvSpPr txBox="1"/>
          <p:nvPr/>
        </p:nvSpPr>
        <p:spPr>
          <a:xfrm>
            <a:off x="717613" y="687469"/>
            <a:ext cx="3111506" cy="261610"/>
          </a:xfrm>
          <a:prstGeom prst="rect">
            <a:avLst/>
          </a:prstGeom>
          <a:noFill/>
        </p:spPr>
        <p:txBody>
          <a:bodyPr wrap="square" rtlCol="0">
            <a:spAutoFit/>
          </a:bodyPr>
          <a:lstStyle/>
          <a:p>
            <a:pPr algn="ctr"/>
            <a:r>
              <a:rPr lang="en-US" sz="1100" dirty="0"/>
              <a:t>Landing Configuration*</a:t>
            </a:r>
          </a:p>
        </p:txBody>
      </p:sp>
      <p:sp>
        <p:nvSpPr>
          <p:cNvPr id="11" name="TextBox 10">
            <a:extLst>
              <a:ext uri="{FF2B5EF4-FFF2-40B4-BE49-F238E27FC236}">
                <a16:creationId xmlns:a16="http://schemas.microsoft.com/office/drawing/2014/main" id="{AA3AF176-E2EA-0143-AFC0-FE2C5736F7F6}"/>
              </a:ext>
            </a:extLst>
          </p:cNvPr>
          <p:cNvSpPr txBox="1"/>
          <p:nvPr/>
        </p:nvSpPr>
        <p:spPr>
          <a:xfrm>
            <a:off x="5504850" y="684183"/>
            <a:ext cx="3111506" cy="261610"/>
          </a:xfrm>
          <a:prstGeom prst="rect">
            <a:avLst/>
          </a:prstGeom>
          <a:noFill/>
        </p:spPr>
        <p:txBody>
          <a:bodyPr wrap="square" rtlCol="0">
            <a:spAutoFit/>
          </a:bodyPr>
          <a:lstStyle/>
          <a:p>
            <a:pPr algn="ctr"/>
            <a:r>
              <a:rPr lang="en-US" sz="1100" dirty="0"/>
              <a:t>Cruise Configuration</a:t>
            </a:r>
          </a:p>
        </p:txBody>
      </p:sp>
      <p:sp>
        <p:nvSpPr>
          <p:cNvPr id="12" name="TextBox 11">
            <a:extLst>
              <a:ext uri="{FF2B5EF4-FFF2-40B4-BE49-F238E27FC236}">
                <a16:creationId xmlns:a16="http://schemas.microsoft.com/office/drawing/2014/main" id="{98190277-FACE-B348-9B93-8828A26A56A8}"/>
              </a:ext>
            </a:extLst>
          </p:cNvPr>
          <p:cNvSpPr txBox="1"/>
          <p:nvPr/>
        </p:nvSpPr>
        <p:spPr>
          <a:xfrm>
            <a:off x="678477" y="2858036"/>
            <a:ext cx="1733100" cy="215444"/>
          </a:xfrm>
          <a:prstGeom prst="rect">
            <a:avLst/>
          </a:prstGeom>
          <a:noFill/>
        </p:spPr>
        <p:txBody>
          <a:bodyPr wrap="square" rtlCol="0">
            <a:spAutoFit/>
          </a:bodyPr>
          <a:lstStyle/>
          <a:p>
            <a:r>
              <a:rPr lang="en-US" sz="800" dirty="0"/>
              <a:t>*Landing Gear Omitted for Clarity</a:t>
            </a:r>
          </a:p>
        </p:txBody>
      </p:sp>
      <p:sp>
        <p:nvSpPr>
          <p:cNvPr id="13" name="TextBox 12">
            <a:extLst>
              <a:ext uri="{FF2B5EF4-FFF2-40B4-BE49-F238E27FC236}">
                <a16:creationId xmlns:a16="http://schemas.microsoft.com/office/drawing/2014/main" id="{EACF29AD-62E6-E44C-B9BA-EAE294EDE562}"/>
              </a:ext>
            </a:extLst>
          </p:cNvPr>
          <p:cNvSpPr txBox="1"/>
          <p:nvPr/>
        </p:nvSpPr>
        <p:spPr>
          <a:xfrm>
            <a:off x="5540368" y="972065"/>
            <a:ext cx="2463454" cy="338554"/>
          </a:xfrm>
          <a:prstGeom prst="rect">
            <a:avLst/>
          </a:prstGeom>
          <a:noFill/>
        </p:spPr>
        <p:txBody>
          <a:bodyPr wrap="square" rtlCol="0">
            <a:spAutoFit/>
          </a:bodyPr>
          <a:lstStyle/>
          <a:p>
            <a:r>
              <a:rPr lang="en-US" sz="800" dirty="0"/>
              <a:t>2x Wingtip Cruise Motors (each 95 </a:t>
            </a:r>
            <a:r>
              <a:rPr lang="en-US" sz="800" dirty="0" err="1"/>
              <a:t>hp</a:t>
            </a:r>
            <a:r>
              <a:rPr lang="en-US" sz="800" dirty="0"/>
              <a:t> max, 80 </a:t>
            </a:r>
            <a:r>
              <a:rPr lang="en-US" sz="800" dirty="0" err="1"/>
              <a:t>hp</a:t>
            </a:r>
            <a:r>
              <a:rPr lang="en-US" sz="800" dirty="0"/>
              <a:t> max continuous) &amp; Propellers (5 </a:t>
            </a:r>
            <a:r>
              <a:rPr lang="en-US" sz="800" dirty="0" err="1"/>
              <a:t>ft</a:t>
            </a:r>
            <a:r>
              <a:rPr lang="en-US" sz="800" dirty="0"/>
              <a:t> diameter)</a:t>
            </a:r>
          </a:p>
        </p:txBody>
      </p:sp>
      <p:sp>
        <p:nvSpPr>
          <p:cNvPr id="14" name="TextBox 13">
            <a:extLst>
              <a:ext uri="{FF2B5EF4-FFF2-40B4-BE49-F238E27FC236}">
                <a16:creationId xmlns:a16="http://schemas.microsoft.com/office/drawing/2014/main" id="{83B17A02-E712-0043-B20F-959EB401FA73}"/>
              </a:ext>
            </a:extLst>
          </p:cNvPr>
          <p:cNvSpPr txBox="1"/>
          <p:nvPr/>
        </p:nvSpPr>
        <p:spPr>
          <a:xfrm>
            <a:off x="5909897" y="4342404"/>
            <a:ext cx="1231148" cy="338554"/>
          </a:xfrm>
          <a:prstGeom prst="rect">
            <a:avLst/>
          </a:prstGeom>
          <a:noFill/>
        </p:spPr>
        <p:txBody>
          <a:bodyPr wrap="square" rtlCol="0">
            <a:spAutoFit/>
          </a:bodyPr>
          <a:lstStyle/>
          <a:p>
            <a:r>
              <a:rPr lang="en-US" sz="800" dirty="0"/>
              <a:t>High-Lift Propellers Stowed for Cruise</a:t>
            </a:r>
          </a:p>
        </p:txBody>
      </p:sp>
      <p:sp>
        <p:nvSpPr>
          <p:cNvPr id="15" name="TextBox 14">
            <a:extLst>
              <a:ext uri="{FF2B5EF4-FFF2-40B4-BE49-F238E27FC236}">
                <a16:creationId xmlns:a16="http://schemas.microsoft.com/office/drawing/2014/main" id="{C6BA0BA6-8CA4-F242-B363-DDBC2BAAF9FB}"/>
              </a:ext>
            </a:extLst>
          </p:cNvPr>
          <p:cNvSpPr txBox="1"/>
          <p:nvPr/>
        </p:nvSpPr>
        <p:spPr>
          <a:xfrm>
            <a:off x="2132516" y="4287329"/>
            <a:ext cx="1352061" cy="215444"/>
          </a:xfrm>
          <a:prstGeom prst="rect">
            <a:avLst/>
          </a:prstGeom>
          <a:noFill/>
        </p:spPr>
        <p:txBody>
          <a:bodyPr wrap="square" rtlCol="0">
            <a:spAutoFit/>
          </a:bodyPr>
          <a:lstStyle/>
          <a:p>
            <a:pPr algn="r"/>
            <a:r>
              <a:rPr lang="en-US" sz="800" dirty="0"/>
              <a:t>30-Degree Fowler Flap</a:t>
            </a:r>
          </a:p>
        </p:txBody>
      </p:sp>
      <p:sp>
        <p:nvSpPr>
          <p:cNvPr id="3" name="Slide Number Placeholder 2"/>
          <p:cNvSpPr>
            <a:spLocks noGrp="1"/>
          </p:cNvSpPr>
          <p:nvPr>
            <p:ph type="sldNum" sz="quarter" idx="12"/>
          </p:nvPr>
        </p:nvSpPr>
        <p:spPr/>
        <p:txBody>
          <a:bodyPr/>
          <a:lstStyle/>
          <a:p>
            <a:fld id="{1ECC9E0A-02BD-614F-AABB-8EE60370632B}" type="slidenum">
              <a:rPr lang="en-US" smtClean="0"/>
              <a:pPr/>
              <a:t>17</a:t>
            </a:fld>
            <a:endParaRPr lang="en-US" dirty="0"/>
          </a:p>
        </p:txBody>
      </p:sp>
    </p:spTree>
    <p:extLst>
      <p:ext uri="{BB962C8B-B14F-4D97-AF65-F5344CB8AC3E}">
        <p14:creationId xmlns:p14="http://schemas.microsoft.com/office/powerpoint/2010/main" val="3264742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314CC2-1C6D-634D-AD3C-6A023586EB1C}"/>
              </a:ext>
            </a:extLst>
          </p:cNvPr>
          <p:cNvSpPr>
            <a:spLocks noGrp="1"/>
          </p:cNvSpPr>
          <p:nvPr>
            <p:ph idx="1"/>
          </p:nvPr>
        </p:nvSpPr>
        <p:spPr>
          <a:xfrm>
            <a:off x="177210" y="813276"/>
            <a:ext cx="7095460" cy="4064418"/>
          </a:xfrm>
        </p:spPr>
        <p:txBody>
          <a:bodyPr>
            <a:normAutofit fontScale="92500" lnSpcReduction="10000"/>
          </a:bodyPr>
          <a:lstStyle/>
          <a:p>
            <a:pPr>
              <a:lnSpc>
                <a:spcPct val="120000"/>
              </a:lnSpc>
            </a:pPr>
            <a:r>
              <a:rPr lang="en-US" sz="1600" dirty="0"/>
              <a:t>Advance the Technology Readiness Level for aircraft</a:t>
            </a:r>
            <a:br>
              <a:rPr lang="en-US" sz="1600" dirty="0"/>
            </a:br>
            <a:r>
              <a:rPr lang="en-US" sz="1600" dirty="0"/>
              <a:t>electric propulsion. Aerospace has weight, safety, and</a:t>
            </a:r>
            <a:br>
              <a:rPr lang="en-US" sz="1600" dirty="0"/>
            </a:br>
            <a:r>
              <a:rPr lang="en-US" sz="1600" dirty="0"/>
              <a:t>flight environment challenges which complicate</a:t>
            </a:r>
            <a:br>
              <a:rPr lang="en-US" sz="1600" dirty="0"/>
            </a:br>
            <a:r>
              <a:rPr lang="en-US" sz="1600" dirty="0"/>
              <a:t>adaptation of COTS technologies</a:t>
            </a:r>
          </a:p>
          <a:p>
            <a:pPr lvl="1">
              <a:lnSpc>
                <a:spcPct val="120000"/>
              </a:lnSpc>
            </a:pPr>
            <a:r>
              <a:rPr lang="en-US" sz="1400" dirty="0"/>
              <a:t>X-57 needs high voltage lithium batteries with intrinsic</a:t>
            </a:r>
            <a:br>
              <a:rPr lang="en-US" sz="1400" dirty="0"/>
            </a:br>
            <a:r>
              <a:rPr lang="en-US" sz="1400" dirty="0"/>
              <a:t>propagation prevention and passive thermal management</a:t>
            </a:r>
          </a:p>
          <a:p>
            <a:pPr lvl="1">
              <a:lnSpc>
                <a:spcPct val="120000"/>
              </a:lnSpc>
            </a:pPr>
            <a:r>
              <a:rPr lang="en-US" sz="1400" dirty="0"/>
              <a:t>Establish motor/inverter ground and flight test program</a:t>
            </a:r>
          </a:p>
          <a:p>
            <a:pPr lvl="1">
              <a:lnSpc>
                <a:spcPct val="120000"/>
              </a:lnSpc>
            </a:pPr>
            <a:r>
              <a:rPr lang="en-US" sz="1400" dirty="0"/>
              <a:t>Design crew interface and human factors approach to</a:t>
            </a:r>
            <a:br>
              <a:rPr lang="en-US" sz="1400" dirty="0"/>
            </a:br>
            <a:r>
              <a:rPr lang="en-US" sz="1400" dirty="0"/>
              <a:t>manage workload for complex propulsion systems</a:t>
            </a:r>
          </a:p>
          <a:p>
            <a:pPr>
              <a:lnSpc>
                <a:spcPct val="120000"/>
              </a:lnSpc>
            </a:pPr>
            <a:r>
              <a:rPr lang="en-US" sz="1600" dirty="0"/>
              <a:t>Pathfinder for aircraft electric traction system standards.</a:t>
            </a:r>
            <a:br>
              <a:rPr lang="en-US" sz="1600" dirty="0"/>
            </a:br>
            <a:r>
              <a:rPr lang="en-US" sz="1600" dirty="0"/>
              <a:t>Lessons learned used to inform FARs and standards</a:t>
            </a:r>
          </a:p>
          <a:p>
            <a:pPr>
              <a:lnSpc>
                <a:spcPct val="120000"/>
              </a:lnSpc>
            </a:pPr>
            <a:r>
              <a:rPr lang="en-US" sz="1600" dirty="0"/>
              <a:t>Reduces electrified system development risk for Mod III and IV</a:t>
            </a:r>
            <a:br>
              <a:rPr lang="en-US" sz="1600" dirty="0"/>
            </a:br>
            <a:r>
              <a:rPr lang="en-US" sz="1600" dirty="0"/>
              <a:t>through early testing on a proven vehicle configuration</a:t>
            </a:r>
          </a:p>
          <a:p>
            <a:pPr>
              <a:lnSpc>
                <a:spcPct val="120000"/>
              </a:lnSpc>
            </a:pPr>
            <a:r>
              <a:rPr lang="en-US" sz="1600" dirty="0"/>
              <a:t>Develop capability within NASA to design, analyze, test, and fly electric aircraft</a:t>
            </a:r>
          </a:p>
        </p:txBody>
      </p:sp>
      <p:sp>
        <p:nvSpPr>
          <p:cNvPr id="4" name="Title 3">
            <a:extLst>
              <a:ext uri="{FF2B5EF4-FFF2-40B4-BE49-F238E27FC236}">
                <a16:creationId xmlns:a16="http://schemas.microsoft.com/office/drawing/2014/main" id="{DB2FB44A-A3B8-6C44-BD5F-BE277CE72D60}"/>
              </a:ext>
            </a:extLst>
          </p:cNvPr>
          <p:cNvSpPr>
            <a:spLocks noGrp="1"/>
          </p:cNvSpPr>
          <p:nvPr>
            <p:ph type="title"/>
          </p:nvPr>
        </p:nvSpPr>
        <p:spPr>
          <a:xfrm>
            <a:off x="576374" y="155404"/>
            <a:ext cx="7492028" cy="361155"/>
          </a:xfrm>
        </p:spPr>
        <p:txBody>
          <a:bodyPr/>
          <a:lstStyle/>
          <a:p>
            <a:pPr algn="ctr"/>
            <a:r>
              <a:rPr lang="en-US" sz="2200" dirty="0"/>
              <a:t>Motivation for X-57 Mod II; Retiring Electric Propulsion Barriers</a:t>
            </a:r>
          </a:p>
        </p:txBody>
      </p:sp>
      <p:sp>
        <p:nvSpPr>
          <p:cNvPr id="7" name="TextBox 6">
            <a:extLst>
              <a:ext uri="{FF2B5EF4-FFF2-40B4-BE49-F238E27FC236}">
                <a16:creationId xmlns:a16="http://schemas.microsoft.com/office/drawing/2014/main" id="{0150678D-3FC6-1847-84E2-DDAB97A9FAE7}"/>
              </a:ext>
            </a:extLst>
          </p:cNvPr>
          <p:cNvSpPr txBox="1"/>
          <p:nvPr/>
        </p:nvSpPr>
        <p:spPr>
          <a:xfrm>
            <a:off x="5941551" y="3077246"/>
            <a:ext cx="2662237" cy="830997"/>
          </a:xfrm>
          <a:prstGeom prst="rect">
            <a:avLst/>
          </a:prstGeom>
          <a:noFill/>
          <a:ln w="25400">
            <a:solidFill>
              <a:schemeClr val="accent1"/>
            </a:solidFill>
          </a:ln>
        </p:spPr>
        <p:txBody>
          <a:bodyPr wrap="square" rtlCol="0">
            <a:spAutoFit/>
          </a:bodyPr>
          <a:lstStyle/>
          <a:p>
            <a:pPr algn="ctr"/>
            <a:r>
              <a:rPr lang="en-US" sz="1200" dirty="0"/>
              <a:t>The value of X-57 lies in advancing the Nation’s ability to design, test, and certify electric aircraft, which will enable entirely new markets (UAM)</a:t>
            </a:r>
          </a:p>
        </p:txBody>
      </p:sp>
      <p:pic>
        <p:nvPicPr>
          <p:cNvPr id="8" name="Picture 7">
            <a:extLst>
              <a:ext uri="{FF2B5EF4-FFF2-40B4-BE49-F238E27FC236}">
                <a16:creationId xmlns:a16="http://schemas.microsoft.com/office/drawing/2014/main" id="{5149F0B5-CF49-C74A-A61C-C5D9D89F5C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72017" y="935665"/>
            <a:ext cx="3643384" cy="1722475"/>
          </a:xfrm>
          <a:prstGeom prst="rect">
            <a:avLst/>
          </a:prstGeom>
          <a:ln w="12700">
            <a:solidFill>
              <a:schemeClr val="tx1"/>
            </a:solidFill>
          </a:ln>
          <a:effectLst>
            <a:outerShdw blurRad="50800" dist="38100" dir="2700000" algn="tl" rotWithShape="0">
              <a:prstClr val="black">
                <a:alpha val="40000"/>
              </a:prstClr>
            </a:outerShdw>
          </a:effectLst>
        </p:spPr>
      </p:pic>
      <p:sp>
        <p:nvSpPr>
          <p:cNvPr id="3" name="Slide Number Placeholder 2"/>
          <p:cNvSpPr>
            <a:spLocks noGrp="1"/>
          </p:cNvSpPr>
          <p:nvPr>
            <p:ph type="sldNum" sz="quarter" idx="12"/>
          </p:nvPr>
        </p:nvSpPr>
        <p:spPr/>
        <p:txBody>
          <a:bodyPr/>
          <a:lstStyle/>
          <a:p>
            <a:fld id="{1ECC9E0A-02BD-614F-AABB-8EE60370632B}" type="slidenum">
              <a:rPr lang="en-US" smtClean="0"/>
              <a:pPr/>
              <a:t>18</a:t>
            </a:fld>
            <a:endParaRPr lang="en-US" dirty="0"/>
          </a:p>
        </p:txBody>
      </p:sp>
    </p:spTree>
    <p:extLst>
      <p:ext uri="{BB962C8B-B14F-4D97-AF65-F5344CB8AC3E}">
        <p14:creationId xmlns:p14="http://schemas.microsoft.com/office/powerpoint/2010/main" val="1582918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1B29-3D2C-4C4F-B0BE-D44416D072B3}"/>
              </a:ext>
            </a:extLst>
          </p:cNvPr>
          <p:cNvSpPr>
            <a:spLocks noGrp="1"/>
          </p:cNvSpPr>
          <p:nvPr>
            <p:ph type="title"/>
          </p:nvPr>
        </p:nvSpPr>
        <p:spPr>
          <a:xfrm>
            <a:off x="149773" y="89764"/>
            <a:ext cx="8309838" cy="514350"/>
          </a:xfrm>
        </p:spPr>
        <p:txBody>
          <a:bodyPr/>
          <a:lstStyle/>
          <a:p>
            <a:pPr algn="ctr"/>
            <a:r>
              <a:rPr lang="en-US" dirty="0"/>
              <a:t>X-57 Flight Batteries Technical and Testing Challenges</a:t>
            </a:r>
          </a:p>
        </p:txBody>
      </p:sp>
      <p:sp>
        <p:nvSpPr>
          <p:cNvPr id="5" name="Content Placeholder 4">
            <a:extLst>
              <a:ext uri="{FF2B5EF4-FFF2-40B4-BE49-F238E27FC236}">
                <a16:creationId xmlns:a16="http://schemas.microsoft.com/office/drawing/2014/main" id="{54C16EE9-DCE1-F540-973C-A14136CDCAB5}"/>
              </a:ext>
            </a:extLst>
          </p:cNvPr>
          <p:cNvSpPr>
            <a:spLocks noGrp="1"/>
          </p:cNvSpPr>
          <p:nvPr>
            <p:ph idx="1"/>
          </p:nvPr>
        </p:nvSpPr>
        <p:spPr>
          <a:xfrm>
            <a:off x="149773" y="819807"/>
            <a:ext cx="6363368" cy="4099034"/>
          </a:xfrm>
        </p:spPr>
        <p:txBody>
          <a:bodyPr>
            <a:normAutofit fontScale="70000" lnSpcReduction="20000"/>
          </a:bodyPr>
          <a:lstStyle/>
          <a:p>
            <a:pPr>
              <a:lnSpc>
                <a:spcPct val="120000"/>
              </a:lnSpc>
            </a:pPr>
            <a:r>
              <a:rPr lang="en-US" b="1" dirty="0"/>
              <a:t>No commercial solutions existed for battery systems with sufficient energy and power to provide meaningful aircraft flight duration.</a:t>
            </a:r>
          </a:p>
          <a:p>
            <a:pPr lvl="1">
              <a:lnSpc>
                <a:spcPct val="120000"/>
              </a:lnSpc>
            </a:pPr>
            <a:r>
              <a:rPr lang="en-US" dirty="0"/>
              <a:t>High power requirements within a "flight-weight" limitation- 538 V, 57 kWh effective capacity, 859 lbs. (16 Modules, 51 lbs. each).</a:t>
            </a:r>
          </a:p>
          <a:p>
            <a:pPr lvl="2">
              <a:lnSpc>
                <a:spcPct val="120000"/>
              </a:lnSpc>
            </a:pPr>
            <a:r>
              <a:rPr lang="en-US" dirty="0"/>
              <a:t>Aircraft propulsion requirements drive design solutions to a higher voltage and current than comparable automotive or auxiliary aircraft operations.</a:t>
            </a:r>
          </a:p>
          <a:p>
            <a:pPr lvl="2">
              <a:lnSpc>
                <a:spcPct val="120000"/>
              </a:lnSpc>
            </a:pPr>
            <a:r>
              <a:rPr lang="en-US" dirty="0"/>
              <a:t>Advancing the system-level state of the art for an aircraft battery from TRL 4 to 6.</a:t>
            </a:r>
          </a:p>
          <a:p>
            <a:pPr lvl="1">
              <a:lnSpc>
                <a:spcPct val="120000"/>
              </a:lnSpc>
            </a:pPr>
            <a:r>
              <a:rPr lang="en-US" dirty="0"/>
              <a:t>Industry target of 30% packaging overhead aligns with X-57 mass budget.</a:t>
            </a:r>
            <a:endParaRPr lang="en-US" altLang="x-none" dirty="0"/>
          </a:p>
          <a:p>
            <a:pPr lvl="1">
              <a:lnSpc>
                <a:spcPct val="120000"/>
              </a:lnSpc>
            </a:pPr>
            <a:r>
              <a:rPr lang="en-US" altLang="x-none" dirty="0"/>
              <a:t>Thermal management is a critical design driver and key X-57 design trade-off. </a:t>
            </a:r>
          </a:p>
          <a:p>
            <a:pPr lvl="2">
              <a:lnSpc>
                <a:spcPct val="120000"/>
              </a:lnSpc>
            </a:pPr>
            <a:r>
              <a:rPr lang="en-US" altLang="x-none" dirty="0"/>
              <a:t>X-57 battery system is passively cooled to minimize complexity.  </a:t>
            </a:r>
          </a:p>
          <a:p>
            <a:pPr lvl="2">
              <a:lnSpc>
                <a:spcPct val="120000"/>
              </a:lnSpc>
            </a:pPr>
            <a:r>
              <a:rPr lang="en-US" altLang="x-none" dirty="0"/>
              <a:t>Production battery systems require active cooling.</a:t>
            </a:r>
          </a:p>
          <a:p>
            <a:pPr lvl="1">
              <a:lnSpc>
                <a:spcPct val="120000"/>
              </a:lnSpc>
            </a:pPr>
            <a:r>
              <a:rPr lang="en-US" altLang="x-none" dirty="0"/>
              <a:t>Battery management software and control system had to be developed</a:t>
            </a:r>
          </a:p>
          <a:p>
            <a:pPr lvl="2">
              <a:lnSpc>
                <a:spcPct val="120000"/>
              </a:lnSpc>
            </a:pPr>
            <a:r>
              <a:rPr lang="en-US" altLang="x-none" dirty="0"/>
              <a:t>Not accounted for in most battery weight and performance specs. </a:t>
            </a:r>
          </a:p>
          <a:p>
            <a:pPr lvl="1">
              <a:lnSpc>
                <a:spcPct val="120000"/>
              </a:lnSpc>
            </a:pPr>
            <a:r>
              <a:rPr lang="en-US" dirty="0"/>
              <a:t>No large, high density COTS battery packs prevent thermal runaway propagation.</a:t>
            </a:r>
          </a:p>
          <a:p>
            <a:pPr lvl="2">
              <a:lnSpc>
                <a:spcPct val="120000"/>
              </a:lnSpc>
            </a:pPr>
            <a:r>
              <a:rPr lang="en-US" dirty="0"/>
              <a:t>Original X-57 battery design failed to contain a failure propagation test (December, 2016)</a:t>
            </a:r>
          </a:p>
          <a:p>
            <a:pPr lvl="2">
              <a:lnSpc>
                <a:spcPct val="120000"/>
              </a:lnSpc>
            </a:pPr>
            <a:r>
              <a:rPr lang="en-US" altLang="x-none" dirty="0"/>
              <a:t>Battery System re-designed to contain single-cell failures, prevent cascade failures.</a:t>
            </a:r>
          </a:p>
          <a:p>
            <a:pPr lvl="2">
              <a:lnSpc>
                <a:spcPct val="120000"/>
              </a:lnSpc>
            </a:pPr>
            <a:r>
              <a:rPr lang="en-US" altLang="x-none" dirty="0"/>
              <a:t>Thermal runaway gas and ejecta containment drives sealed designs and increased weight.</a:t>
            </a:r>
          </a:p>
          <a:p>
            <a:pPr lvl="1">
              <a:lnSpc>
                <a:spcPct val="120000"/>
              </a:lnSpc>
            </a:pPr>
            <a:r>
              <a:rPr lang="en-US" altLang="x-none" dirty="0"/>
              <a:t>Battery module/system test approach informing standards (</a:t>
            </a:r>
            <a:r>
              <a:rPr lang="en-US" altLang="x-none" dirty="0">
                <a:solidFill>
                  <a:srgbClr val="3C82CB"/>
                </a:solidFill>
              </a:rPr>
              <a:t>ASTM F39.05 WK56255</a:t>
            </a:r>
            <a:r>
              <a:rPr lang="en-US" altLang="x-none" dirty="0"/>
              <a:t>)</a:t>
            </a:r>
          </a:p>
        </p:txBody>
      </p:sp>
      <p:pic>
        <p:nvPicPr>
          <p:cNvPr id="8" name="Picture 7">
            <a:extLst>
              <a:ext uri="{FF2B5EF4-FFF2-40B4-BE49-F238E27FC236}">
                <a16:creationId xmlns:a16="http://schemas.microsoft.com/office/drawing/2014/main" id="{81289390-40CC-AB40-A7F1-17D85B291B7A}"/>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6690306" y="861442"/>
            <a:ext cx="1941690" cy="1919252"/>
          </a:xfrm>
          <a:prstGeom prst="rect">
            <a:avLst/>
          </a:prstGeom>
          <a:noFill/>
          <a:ln w="12700">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29D0972E-73AE-214E-BC22-98783C95AE5D}"/>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547554" y="3126658"/>
            <a:ext cx="2259289" cy="1641034"/>
          </a:xfrm>
          <a:prstGeom prst="rect">
            <a:avLst/>
          </a:prstGeom>
          <a:noFill/>
          <a:ln w="12700">
            <a:solidFill>
              <a:schemeClr val="tx1"/>
            </a:solidFill>
            <a:miter lim="800000"/>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454148" y="4811119"/>
            <a:ext cx="2596446" cy="215444"/>
          </a:xfrm>
          <a:prstGeom prst="rect">
            <a:avLst/>
          </a:prstGeom>
        </p:spPr>
        <p:txBody>
          <a:bodyPr wrap="square">
            <a:spAutoFit/>
          </a:bodyPr>
          <a:lstStyle/>
          <a:p>
            <a:r>
              <a:rPr lang="en-US" sz="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Cutaway showing battery installation (10 of 16 modules)</a:t>
            </a:r>
            <a:endParaRPr lang="en-US" sz="800" dirty="0">
              <a:latin typeface="Calibri" panose="020F0502020204030204" pitchFamily="34" charset="0"/>
              <a:cs typeface="Calibri" panose="020F0502020204030204" pitchFamily="34" charset="0"/>
            </a:endParaRPr>
          </a:p>
        </p:txBody>
      </p:sp>
      <p:sp>
        <p:nvSpPr>
          <p:cNvPr id="13" name="Rectangle 12"/>
          <p:cNvSpPr/>
          <p:nvPr/>
        </p:nvSpPr>
        <p:spPr>
          <a:xfrm>
            <a:off x="6636045" y="2780694"/>
            <a:ext cx="2109749" cy="215444"/>
          </a:xfrm>
          <a:prstGeom prst="rect">
            <a:avLst/>
          </a:prstGeom>
        </p:spPr>
        <p:txBody>
          <a:bodyPr wrap="square">
            <a:spAutoFit/>
          </a:bodyPr>
          <a:lstStyle/>
          <a:p>
            <a:r>
              <a:rPr lang="en-US" sz="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Forward Traction Battery and Venting System</a:t>
            </a:r>
            <a:endParaRPr lang="en-US" sz="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1ECC9E0A-02BD-614F-AABB-8EE60370632B}" type="slidenum">
              <a:rPr lang="en-US" smtClean="0"/>
              <a:pPr/>
              <a:t>19</a:t>
            </a:fld>
            <a:endParaRPr lang="en-US" dirty="0"/>
          </a:p>
        </p:txBody>
      </p:sp>
    </p:spTree>
    <p:extLst>
      <p:ext uri="{BB962C8B-B14F-4D97-AF65-F5344CB8AC3E}">
        <p14:creationId xmlns:p14="http://schemas.microsoft.com/office/powerpoint/2010/main" val="159370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503340" y="48003"/>
            <a:ext cx="6045923" cy="550308"/>
          </a:xfrm>
        </p:spPr>
        <p:txBody>
          <a:bodyPr>
            <a:normAutofit/>
          </a:bodyPr>
          <a:lstStyle/>
          <a:p>
            <a:pPr algn="ctr">
              <a:defRPr/>
            </a:pPr>
            <a:r>
              <a:rPr lang="en-US" sz="2800" dirty="0">
                <a:solidFill>
                  <a:srgbClr val="132C5C"/>
                </a:solidFill>
                <a:latin typeface="Calibri" panose="020F0502020204030204" pitchFamily="34" charset="0"/>
                <a:cs typeface="Calibri" panose="020F0502020204030204" pitchFamily="34" charset="0"/>
              </a:rPr>
              <a:t>Meet the X-57 Maxwell</a:t>
            </a:r>
            <a:endParaRPr lang="en-US" sz="1200" dirty="0">
              <a:solidFill>
                <a:srgbClr val="132C5C"/>
              </a:solidFill>
              <a:latin typeface="Calibri" panose="020F0502020204030204" pitchFamily="34" charset="0"/>
              <a:cs typeface="Calibri" panose="020F0502020204030204" pitchFamily="34" charset="0"/>
            </a:endParaRPr>
          </a:p>
        </p:txBody>
      </p:sp>
      <p:sp>
        <p:nvSpPr>
          <p:cNvPr id="8196" name="Rectangle 3"/>
          <p:cNvSpPr>
            <a:spLocks noGrp="1" noChangeArrowheads="1"/>
          </p:cNvSpPr>
          <p:nvPr>
            <p:ph type="body" idx="1"/>
          </p:nvPr>
        </p:nvSpPr>
        <p:spPr>
          <a:xfrm>
            <a:off x="382924" y="851189"/>
            <a:ext cx="5509324" cy="3744615"/>
          </a:xfrm>
        </p:spPr>
        <p:txBody>
          <a:bodyPr vert="horz" wrap="square" lIns="91440" tIns="45720" rIns="91440" bIns="45720" rtlCol="0">
            <a:spAutoFit/>
          </a:bodyPr>
          <a:lstStyle/>
          <a:p>
            <a:pPr>
              <a:defRPr/>
            </a:pPr>
            <a:r>
              <a:rPr lang="en-US" sz="1400" dirty="0">
                <a:latin typeface="Calibri" panose="020F0502020204030204" pitchFamily="34" charset="0"/>
                <a:cs typeface="Calibri" panose="020F0502020204030204" pitchFamily="34" charset="0"/>
              </a:rPr>
              <a:t>The X-57 Maxwell is NASA first all electric experimental aircraft and the agency’s first crewed X- plane in two decades</a:t>
            </a:r>
          </a:p>
          <a:p>
            <a:pPr lvl="1">
              <a:defRPr/>
            </a:pPr>
            <a:r>
              <a:rPr lang="en-US" sz="1200" dirty="0">
                <a:latin typeface="Calibri" panose="020F0502020204030204" pitchFamily="34" charset="0"/>
                <a:cs typeface="Calibri" panose="020F0502020204030204" pitchFamily="34" charset="0"/>
              </a:rPr>
              <a:t>Highly Modified Tecnam P2006T</a:t>
            </a:r>
            <a:endParaRPr lang="en-US" sz="1200" dirty="0"/>
          </a:p>
          <a:p>
            <a:pPr>
              <a:defRPr/>
            </a:pPr>
            <a:endParaRPr lang="en-US" sz="1400" dirty="0">
              <a:latin typeface="Calibri" panose="020F0502020204030204" pitchFamily="34" charset="0"/>
              <a:cs typeface="Calibri" panose="020F0502020204030204" pitchFamily="34" charset="0"/>
            </a:endParaRPr>
          </a:p>
          <a:p>
            <a:pPr>
              <a:defRPr/>
            </a:pPr>
            <a:r>
              <a:rPr lang="en-US" sz="1400" dirty="0">
                <a:latin typeface="Calibri" panose="020F0502020204030204" pitchFamily="34" charset="0"/>
                <a:cs typeface="Calibri" panose="020F0502020204030204" pitchFamily="34" charset="0"/>
              </a:rPr>
              <a:t>Need</a:t>
            </a:r>
          </a:p>
          <a:p>
            <a:pPr lvl="1">
              <a:defRPr/>
            </a:pPr>
            <a:r>
              <a:rPr lang="en-US" sz="1200" dirty="0">
                <a:latin typeface="Calibri" panose="020F0502020204030204" pitchFamily="34" charset="0"/>
                <a:cs typeface="Calibri" panose="020F0502020204030204" pitchFamily="34" charset="0"/>
              </a:rPr>
              <a:t>Advance the Nation's ability to design, test, and determine airworthiness of distributed electric and aero-propulsive coupling technologies, which are a critical enabler of emerging, advanced air mobility markets.</a:t>
            </a:r>
          </a:p>
          <a:p>
            <a:pPr>
              <a:defRPr/>
            </a:pPr>
            <a:endParaRPr lang="en-US" altLang="en-US" sz="1400" dirty="0">
              <a:latin typeface="Calibri" panose="020F0502020204030204" pitchFamily="34" charset="0"/>
              <a:ea typeface="Cambria" panose="02040503050406030204" pitchFamily="18" charset="0"/>
              <a:cs typeface="Calibri" panose="020F0502020204030204" pitchFamily="34" charset="0"/>
            </a:endParaRPr>
          </a:p>
          <a:p>
            <a:pPr>
              <a:defRPr/>
            </a:pPr>
            <a:r>
              <a:rPr lang="en-US" altLang="en-US" sz="1400" dirty="0">
                <a:latin typeface="Calibri" panose="020F0502020204030204" pitchFamily="34" charset="0"/>
                <a:ea typeface="Cambria" panose="02040503050406030204" pitchFamily="18" charset="0"/>
                <a:cs typeface="Calibri" panose="020F0502020204030204" pitchFamily="34" charset="0"/>
              </a:rPr>
              <a:t>Goals</a:t>
            </a:r>
          </a:p>
          <a:p>
            <a:pPr lvl="1"/>
            <a:r>
              <a:rPr lang="en-US" sz="1200" dirty="0">
                <a:latin typeface="Calibri" panose="020F0502020204030204" pitchFamily="34" charset="0"/>
                <a:cs typeface="Calibri" panose="020F0502020204030204" pitchFamily="34" charset="0"/>
              </a:rPr>
              <a:t>Goal-1:  Share NASA X-57 design &amp; airworthiness process with regulators and standards organizations to further development of distributed electric propulsion (DEP) airworthiness certification approaches and procedures.</a:t>
            </a:r>
            <a:r>
              <a:rPr lang="en-US" sz="700"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p>
            <a:pPr lvl="1"/>
            <a:r>
              <a:rPr lang="en-US" sz="1200" dirty="0">
                <a:latin typeface="Calibri" panose="020F0502020204030204" pitchFamily="34" charset="0"/>
                <a:cs typeface="Calibri" panose="020F0502020204030204" pitchFamily="34" charset="0"/>
              </a:rPr>
              <a:t>Goal-2:  Establish a reference platform for integrated approaches of distributed electric propulsion technologies, including best practices and lessons learned, to advance the Nation's science and industrial base</a:t>
            </a:r>
            <a:r>
              <a:rPr lang="en-US" sz="800" dirty="0">
                <a:latin typeface="Calibri" panose="020F0502020204030204" pitchFamily="34" charset="0"/>
                <a:cs typeface="Calibri" panose="020F0502020204030204" pitchFamily="34" charset="0"/>
              </a:rPr>
              <a:t> </a:t>
            </a:r>
            <a:r>
              <a:rPr lang="en-US" sz="800" dirty="0"/>
              <a:t> </a:t>
            </a:r>
            <a:endParaRPr lang="en-US" sz="1200" dirty="0"/>
          </a:p>
        </p:txBody>
      </p:sp>
      <p:pic>
        <p:nvPicPr>
          <p:cNvPr id="16390"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425" y="2830414"/>
            <a:ext cx="2593650" cy="175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16EA4C3-4093-C64A-AE46-95833C180E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19425" y="851189"/>
            <a:ext cx="2593650" cy="1485945"/>
          </a:xfrm>
          <a:prstGeom prst="rect">
            <a:avLst/>
          </a:prstGeom>
        </p:spPr>
      </p:pic>
      <p:sp>
        <p:nvSpPr>
          <p:cNvPr id="3" name="TextBox 2"/>
          <p:cNvSpPr txBox="1"/>
          <p:nvPr/>
        </p:nvSpPr>
        <p:spPr>
          <a:xfrm>
            <a:off x="6691214" y="2337134"/>
            <a:ext cx="1312608"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Tecnam P2006T</a:t>
            </a:r>
          </a:p>
        </p:txBody>
      </p:sp>
      <p:sp>
        <p:nvSpPr>
          <p:cNvPr id="9" name="TextBox 8"/>
          <p:cNvSpPr txBox="1"/>
          <p:nvPr/>
        </p:nvSpPr>
        <p:spPr>
          <a:xfrm>
            <a:off x="6740375" y="4568072"/>
            <a:ext cx="1312608"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X-57 Maxwell</a:t>
            </a:r>
          </a:p>
        </p:txBody>
      </p:sp>
      <p:sp>
        <p:nvSpPr>
          <p:cNvPr id="2" name="Slide Number Placeholder 1"/>
          <p:cNvSpPr>
            <a:spLocks noGrp="1"/>
          </p:cNvSpPr>
          <p:nvPr>
            <p:ph type="sldNum" sz="quarter" idx="12"/>
          </p:nvPr>
        </p:nvSpPr>
        <p:spPr/>
        <p:txBody>
          <a:bodyPr/>
          <a:lstStyle/>
          <a:p>
            <a:fld id="{1ECC9E0A-02BD-614F-AABB-8EE60370632B}" type="slidenum">
              <a:rPr lang="en-US" smtClean="0"/>
              <a:pPr/>
              <a:t>2</a:t>
            </a:fld>
            <a:endParaRPr lang="en-US" dirty="0"/>
          </a:p>
        </p:txBody>
      </p:sp>
    </p:spTree>
    <p:extLst>
      <p:ext uri="{BB962C8B-B14F-4D97-AF65-F5344CB8AC3E}">
        <p14:creationId xmlns:p14="http://schemas.microsoft.com/office/powerpoint/2010/main" val="34306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fade">
                                      <p:cBhvr>
                                        <p:cTn id="7"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852" y="173113"/>
            <a:ext cx="7543800" cy="361155"/>
          </a:xfrm>
        </p:spPr>
        <p:txBody>
          <a:bodyPr/>
          <a:lstStyle/>
          <a:p>
            <a:pPr algn="ctr"/>
            <a:r>
              <a:rPr lang="en-US" dirty="0"/>
              <a:t>Traction Battery Redesign</a:t>
            </a:r>
          </a:p>
        </p:txBody>
      </p:sp>
      <p:pic>
        <p:nvPicPr>
          <p:cNvPr id="5" name="Picture 2" descr="SSEMBLY4-Mode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22848" y="1612861"/>
            <a:ext cx="2505103" cy="200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mage0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506214">
            <a:off x="1757809" y="1861985"/>
            <a:ext cx="2137147" cy="157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316" y="2041743"/>
            <a:ext cx="1054245" cy="88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9416" y="1412391"/>
            <a:ext cx="1655376" cy="800219"/>
          </a:xfrm>
          <a:prstGeom prst="rect">
            <a:avLst/>
          </a:prstGeom>
          <a:noFill/>
        </p:spPr>
        <p:txBody>
          <a:bodyPr wrap="square" rtlCol="0">
            <a:spAutoFit/>
          </a:bodyPr>
          <a:lstStyle/>
          <a:p>
            <a:pPr algn="ctr"/>
            <a:r>
              <a:rPr lang="en-US" sz="900" b="1" u="sng" dirty="0"/>
              <a:t>20P-1S </a:t>
            </a:r>
            <a:r>
              <a:rPr lang="en-US" sz="1000" b="1" u="sng" dirty="0"/>
              <a:t>Brick</a:t>
            </a:r>
            <a:endParaRPr lang="en-US" sz="900" b="1" u="sng" dirty="0"/>
          </a:p>
          <a:p>
            <a:pPr algn="ctr"/>
            <a:r>
              <a:rPr lang="en-US" sz="900" dirty="0"/>
              <a:t>20 Cells</a:t>
            </a:r>
          </a:p>
          <a:p>
            <a:pPr algn="ctr"/>
            <a:r>
              <a:rPr lang="en-US" sz="900" dirty="0"/>
              <a:t>3.6 Volts (Nominal)</a:t>
            </a:r>
          </a:p>
          <a:p>
            <a:pPr algn="ctr"/>
            <a:r>
              <a:rPr lang="en-US" sz="900" dirty="0"/>
              <a:t>60 Ah - 216 Wh (0.2C)</a:t>
            </a:r>
          </a:p>
          <a:p>
            <a:pPr algn="ctr"/>
            <a:endParaRPr lang="en-US" sz="900" dirty="0"/>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81034" y="3836741"/>
            <a:ext cx="1539697" cy="79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95525" y="765496"/>
            <a:ext cx="1394099" cy="784830"/>
          </a:xfrm>
          <a:prstGeom prst="rect">
            <a:avLst/>
          </a:prstGeom>
          <a:noFill/>
        </p:spPr>
        <p:txBody>
          <a:bodyPr wrap="square" rtlCol="0">
            <a:spAutoFit/>
          </a:bodyPr>
          <a:lstStyle/>
          <a:p>
            <a:pPr algn="ctr"/>
            <a:r>
              <a:rPr lang="en-US" sz="900" b="1" u="sng" dirty="0"/>
              <a:t>Battery Module 20P-16S</a:t>
            </a:r>
          </a:p>
          <a:p>
            <a:pPr algn="ctr"/>
            <a:r>
              <a:rPr lang="en-US" sz="900" dirty="0"/>
              <a:t>2 Sub-Modules</a:t>
            </a:r>
          </a:p>
          <a:p>
            <a:pPr algn="ctr"/>
            <a:r>
              <a:rPr lang="en-US" sz="900" dirty="0"/>
              <a:t>320 Cells</a:t>
            </a:r>
          </a:p>
          <a:p>
            <a:pPr algn="ctr"/>
            <a:r>
              <a:rPr lang="en-US" sz="900" dirty="0"/>
              <a:t>57.6 Volts </a:t>
            </a:r>
          </a:p>
          <a:p>
            <a:pPr algn="ctr"/>
            <a:r>
              <a:rPr lang="en-US" sz="900" dirty="0"/>
              <a:t>60 Ah - 3,456 Wh</a:t>
            </a:r>
          </a:p>
        </p:txBody>
      </p:sp>
      <p:sp>
        <p:nvSpPr>
          <p:cNvPr id="11" name="TextBox 10"/>
          <p:cNvSpPr txBox="1"/>
          <p:nvPr/>
        </p:nvSpPr>
        <p:spPr>
          <a:xfrm>
            <a:off x="2017703" y="938734"/>
            <a:ext cx="1338550" cy="784830"/>
          </a:xfrm>
          <a:prstGeom prst="rect">
            <a:avLst/>
          </a:prstGeom>
          <a:noFill/>
        </p:spPr>
        <p:txBody>
          <a:bodyPr wrap="square" rtlCol="0">
            <a:spAutoFit/>
          </a:bodyPr>
          <a:lstStyle/>
          <a:p>
            <a:r>
              <a:rPr lang="en-US" sz="900" b="1" u="sng" dirty="0"/>
              <a:t>Sub-Module 20P-8S</a:t>
            </a:r>
          </a:p>
          <a:p>
            <a:pPr algn="ctr"/>
            <a:r>
              <a:rPr lang="en-US" sz="900" dirty="0"/>
              <a:t>8 Bricks</a:t>
            </a:r>
          </a:p>
          <a:p>
            <a:pPr algn="ctr"/>
            <a:r>
              <a:rPr lang="en-US" sz="900" dirty="0"/>
              <a:t>160 Cells</a:t>
            </a:r>
          </a:p>
          <a:p>
            <a:pPr algn="ctr"/>
            <a:r>
              <a:rPr lang="en-US" sz="900" dirty="0"/>
              <a:t>28.8 Volts </a:t>
            </a:r>
          </a:p>
          <a:p>
            <a:pPr algn="ctr"/>
            <a:r>
              <a:rPr lang="en-US" sz="900" dirty="0"/>
              <a:t>60 Ah -  1,728 Wh</a:t>
            </a:r>
          </a:p>
        </p:txBody>
      </p:sp>
      <p:sp>
        <p:nvSpPr>
          <p:cNvPr id="12" name="TextBox 11"/>
          <p:cNvSpPr txBox="1"/>
          <p:nvPr/>
        </p:nvSpPr>
        <p:spPr>
          <a:xfrm>
            <a:off x="4225576" y="4635134"/>
            <a:ext cx="2102375" cy="369332"/>
          </a:xfrm>
          <a:prstGeom prst="rect">
            <a:avLst/>
          </a:prstGeom>
          <a:noFill/>
        </p:spPr>
        <p:txBody>
          <a:bodyPr wrap="square" rtlCol="0">
            <a:spAutoFit/>
          </a:bodyPr>
          <a:lstStyle/>
          <a:p>
            <a:pPr algn="ctr"/>
            <a:r>
              <a:rPr lang="en-US" sz="900" b="1" u="sng" dirty="0"/>
              <a:t>Battery Controller Module (BCM) </a:t>
            </a:r>
          </a:p>
          <a:p>
            <a:pPr algn="ctr"/>
            <a:r>
              <a:rPr lang="en-US" sz="900" dirty="0"/>
              <a:t>One required for each traction battery</a:t>
            </a:r>
          </a:p>
        </p:txBody>
      </p:sp>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23088" y="2523855"/>
            <a:ext cx="438994" cy="635512"/>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13320" y="2841611"/>
            <a:ext cx="438994" cy="635512"/>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96223" y="2566572"/>
            <a:ext cx="438994" cy="635512"/>
          </a:xfrm>
          <a:prstGeom prst="rect">
            <a:avLst/>
          </a:prstGeom>
        </p:spPr>
      </p:pic>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35217" y="2248816"/>
            <a:ext cx="438994" cy="635512"/>
          </a:xfrm>
          <a:prstGeom prst="rect">
            <a:avLst/>
          </a:prstGeom>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35877" y="2122661"/>
            <a:ext cx="438994" cy="635512"/>
          </a:xfrm>
          <a:prstGeom prst="rect">
            <a:avLst/>
          </a:prstGeom>
        </p:spPr>
      </p:pic>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74326" y="1810394"/>
            <a:ext cx="438994" cy="635512"/>
          </a:xfrm>
          <a:prstGeom prst="rect">
            <a:avLst/>
          </a:prstGeom>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55877" y="1550326"/>
            <a:ext cx="438994" cy="635512"/>
          </a:xfrm>
          <a:prstGeom prst="rect">
            <a:avLst/>
          </a:prstGeom>
        </p:spPr>
      </p:pic>
      <p:sp>
        <p:nvSpPr>
          <p:cNvPr id="20" name="TextBox 19"/>
          <p:cNvSpPr txBox="1"/>
          <p:nvPr/>
        </p:nvSpPr>
        <p:spPr>
          <a:xfrm>
            <a:off x="6589485" y="795807"/>
            <a:ext cx="1394099" cy="1061829"/>
          </a:xfrm>
          <a:prstGeom prst="rect">
            <a:avLst/>
          </a:prstGeom>
          <a:noFill/>
        </p:spPr>
        <p:txBody>
          <a:bodyPr wrap="square" rtlCol="0">
            <a:spAutoFit/>
          </a:bodyPr>
          <a:lstStyle/>
          <a:p>
            <a:pPr algn="ctr"/>
            <a:r>
              <a:rPr lang="en-US" sz="900" b="1" u="sng" dirty="0"/>
              <a:t>Battery 20P-128S</a:t>
            </a:r>
          </a:p>
          <a:p>
            <a:pPr algn="ctr"/>
            <a:r>
              <a:rPr lang="en-US" sz="900" dirty="0"/>
              <a:t>8 Modules</a:t>
            </a:r>
          </a:p>
          <a:p>
            <a:pPr algn="ctr"/>
            <a:r>
              <a:rPr lang="en-US" sz="900" dirty="0"/>
              <a:t>2560 Cells</a:t>
            </a:r>
          </a:p>
          <a:p>
            <a:pPr algn="ctr"/>
            <a:r>
              <a:rPr lang="en-US" sz="900" dirty="0"/>
              <a:t>461 Volts</a:t>
            </a:r>
          </a:p>
          <a:p>
            <a:pPr algn="ctr"/>
            <a:r>
              <a:rPr lang="en-US" sz="900" dirty="0"/>
              <a:t>60 Ah - 27,648 Wh</a:t>
            </a:r>
          </a:p>
          <a:p>
            <a:pPr algn="ctr"/>
            <a:endParaRPr lang="en-US" sz="900" dirty="0"/>
          </a:p>
          <a:p>
            <a:endParaRPr lang="en-US" sz="900" dirty="0"/>
          </a:p>
        </p:txBody>
      </p:sp>
      <p:sp>
        <p:nvSpPr>
          <p:cNvPr id="21" name="TextBox 20"/>
          <p:cNvSpPr txBox="1"/>
          <p:nvPr/>
        </p:nvSpPr>
        <p:spPr>
          <a:xfrm>
            <a:off x="6307029" y="3942637"/>
            <a:ext cx="2615790" cy="1061829"/>
          </a:xfrm>
          <a:prstGeom prst="rect">
            <a:avLst/>
          </a:prstGeom>
          <a:noFill/>
        </p:spPr>
        <p:txBody>
          <a:bodyPr wrap="square" rtlCol="0">
            <a:spAutoFit/>
          </a:bodyPr>
          <a:lstStyle/>
          <a:p>
            <a:pPr algn="ctr"/>
            <a:r>
              <a:rPr lang="en-US" sz="900" b="1" u="sng" dirty="0"/>
              <a:t>X-57 Requires 2 Batteries (Battery A and Battery B)</a:t>
            </a:r>
          </a:p>
          <a:p>
            <a:pPr algn="ctr"/>
            <a:r>
              <a:rPr lang="en-US" sz="900" dirty="0"/>
              <a:t>16 Modules</a:t>
            </a:r>
          </a:p>
          <a:p>
            <a:pPr algn="ctr"/>
            <a:r>
              <a:rPr lang="en-US" sz="900" dirty="0"/>
              <a:t>5120 Cells</a:t>
            </a:r>
          </a:p>
          <a:p>
            <a:pPr algn="ctr"/>
            <a:r>
              <a:rPr lang="en-US" sz="900" dirty="0"/>
              <a:t>461 Volts Nominal for Each Battery</a:t>
            </a:r>
          </a:p>
          <a:p>
            <a:pPr algn="ctr"/>
            <a:r>
              <a:rPr lang="en-US" sz="900" dirty="0"/>
              <a:t>60 Ah - 27,648 Wh for Each Battery</a:t>
            </a:r>
          </a:p>
          <a:p>
            <a:pPr algn="ctr"/>
            <a:endParaRPr lang="en-US" sz="900" b="1" dirty="0"/>
          </a:p>
          <a:p>
            <a:endParaRPr lang="en-US" sz="900" b="1" dirty="0"/>
          </a:p>
        </p:txBody>
      </p:sp>
      <p:cxnSp>
        <p:nvCxnSpPr>
          <p:cNvPr id="22" name="Straight Arrow Connector 21"/>
          <p:cNvCxnSpPr/>
          <p:nvPr/>
        </p:nvCxnSpPr>
        <p:spPr>
          <a:xfrm>
            <a:off x="1393604" y="2440417"/>
            <a:ext cx="48409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3493904" y="2445394"/>
            <a:ext cx="534871" cy="10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5572425" y="2435162"/>
            <a:ext cx="534871" cy="10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25" name="Table 24"/>
          <p:cNvGraphicFramePr>
            <a:graphicFrameLocks noGrp="1"/>
          </p:cNvGraphicFramePr>
          <p:nvPr>
            <p:extLst>
              <p:ext uri="{D42A27DB-BD31-4B8C-83A1-F6EECF244321}">
                <p14:modId xmlns:p14="http://schemas.microsoft.com/office/powerpoint/2010/main" val="972943985"/>
              </p:ext>
            </p:extLst>
          </p:nvPr>
        </p:nvGraphicFramePr>
        <p:xfrm>
          <a:off x="540988" y="3767216"/>
          <a:ext cx="3370721" cy="1005840"/>
        </p:xfrm>
        <a:graphic>
          <a:graphicData uri="http://schemas.openxmlformats.org/drawingml/2006/table">
            <a:tbl>
              <a:tblPr/>
              <a:tblGrid>
                <a:gridCol w="626787">
                  <a:extLst>
                    <a:ext uri="{9D8B030D-6E8A-4147-A177-3AD203B41FA5}">
                      <a16:colId xmlns:a16="http://schemas.microsoft.com/office/drawing/2014/main" val="20000"/>
                    </a:ext>
                  </a:extLst>
                </a:gridCol>
                <a:gridCol w="738216">
                  <a:extLst>
                    <a:ext uri="{9D8B030D-6E8A-4147-A177-3AD203B41FA5}">
                      <a16:colId xmlns:a16="http://schemas.microsoft.com/office/drawing/2014/main" val="20001"/>
                    </a:ext>
                  </a:extLst>
                </a:gridCol>
                <a:gridCol w="2005718">
                  <a:extLst>
                    <a:ext uri="{9D8B030D-6E8A-4147-A177-3AD203B41FA5}">
                      <a16:colId xmlns:a16="http://schemas.microsoft.com/office/drawing/2014/main" val="20002"/>
                    </a:ext>
                  </a:extLst>
                </a:gridCol>
              </a:tblGrid>
              <a:tr h="132558">
                <a:tc>
                  <a:txBody>
                    <a:bodyPr/>
                    <a:lstStyle/>
                    <a:p>
                      <a:pPr algn="ctr" fontAlgn="b"/>
                      <a:r>
                        <a:rPr lang="en-US" sz="900" b="1" i="0" u="none" strike="noStrike" dirty="0">
                          <a:solidFill>
                            <a:srgbClr val="000000"/>
                          </a:solidFill>
                          <a:effectLst/>
                          <a:latin typeface="Calibri" panose="020F0502020204030204" pitchFamily="34" charset="0"/>
                        </a:rPr>
                        <a:t>Cell Voltage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none" strike="noStrike" dirty="0">
                          <a:solidFill>
                            <a:srgbClr val="000000"/>
                          </a:solidFill>
                          <a:effectLst/>
                          <a:latin typeface="Calibri" panose="020F0502020204030204" pitchFamily="34" charset="0"/>
                        </a:rPr>
                        <a:t>Battery Voltage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none" strike="noStrike" dirty="0">
                          <a:solidFill>
                            <a:srgbClr val="000000"/>
                          </a:solidFill>
                          <a:effectLst/>
                          <a:latin typeface="Calibri" panose="020F0502020204030204" pitchFamily="34" charset="0"/>
                        </a:rPr>
                        <a:t>State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0"/>
                  </a:ext>
                </a:extLst>
              </a:tr>
              <a:tr h="135333">
                <a:tc>
                  <a:txBody>
                    <a:bodyPr/>
                    <a:lstStyle/>
                    <a:p>
                      <a:pPr algn="ctr" fontAlgn="b"/>
                      <a:r>
                        <a:rPr lang="en-US" sz="900" b="0" i="0" u="none" strike="noStrike">
                          <a:solidFill>
                            <a:srgbClr val="000000"/>
                          </a:solidFill>
                          <a:effectLst/>
                          <a:latin typeface="Calibri" panose="020F0502020204030204" pitchFamily="34" charset="0"/>
                        </a:rPr>
                        <a:t>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537.6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Fully Charge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5333">
                <a:tc>
                  <a:txBody>
                    <a:bodyPr/>
                    <a:lstStyle/>
                    <a:p>
                      <a:pPr algn="ctr" fontAlgn="b"/>
                      <a:r>
                        <a:rPr lang="en-US" sz="900" b="0" i="0" u="none" strike="noStrike">
                          <a:solidFill>
                            <a:srgbClr val="000000"/>
                          </a:solidFill>
                          <a:effectLst/>
                          <a:latin typeface="Calibri" panose="020F0502020204030204" pitchFamily="34" charset="0"/>
                        </a:rPr>
                        <a:t>4.15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531.2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EPS Recommended Stop Charge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5333">
                <a:tc>
                  <a:txBody>
                    <a:bodyPr/>
                    <a:lstStyle/>
                    <a:p>
                      <a:pPr algn="ctr" fontAlgn="b"/>
                      <a:r>
                        <a:rPr lang="en-US" sz="900" b="0" i="0" u="none" strike="noStrike" dirty="0">
                          <a:solidFill>
                            <a:srgbClr val="000000"/>
                          </a:solidFill>
                          <a:effectLst/>
                          <a:latin typeface="Calibri" panose="020F0502020204030204" pitchFamily="34" charset="0"/>
                        </a:rPr>
                        <a:t>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461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Nominal Voltage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5333">
                <a:tc>
                  <a:txBody>
                    <a:bodyPr/>
                    <a:lstStyle/>
                    <a:p>
                      <a:pPr algn="ctr" fontAlgn="b"/>
                      <a:r>
                        <a:rPr lang="en-US" sz="900" b="0" i="0" u="none" strike="noStrike">
                          <a:solidFill>
                            <a:srgbClr val="000000"/>
                          </a:solidFill>
                          <a:effectLst/>
                          <a:latin typeface="Calibri" panose="020F0502020204030204" pitchFamily="34" charset="0"/>
                        </a:rPr>
                        <a:t>3.25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EPS Recommended Stop Discharge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1209">
                <a:tc>
                  <a:txBody>
                    <a:bodyPr/>
                    <a:lstStyle/>
                    <a:p>
                      <a:pPr algn="ctr" fontAlgn="b"/>
                      <a:r>
                        <a:rPr lang="en-US" sz="900" b="0" i="0" u="none" strike="noStrike">
                          <a:solidFill>
                            <a:srgbClr val="000000"/>
                          </a:solidFill>
                          <a:effectLst/>
                          <a:latin typeface="Calibri" panose="020F0502020204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Discharge End Voltage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26" name="Picture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96223" y="1861193"/>
            <a:ext cx="438994" cy="635512"/>
          </a:xfrm>
          <a:prstGeom prst="rect">
            <a:avLst/>
          </a:prstGeom>
        </p:spPr>
      </p:pic>
      <p:sp>
        <p:nvSpPr>
          <p:cNvPr id="27" name="Slide Number Placeholder 26"/>
          <p:cNvSpPr>
            <a:spLocks noGrp="1"/>
          </p:cNvSpPr>
          <p:nvPr>
            <p:ph type="sldNum" sz="quarter" idx="12"/>
          </p:nvPr>
        </p:nvSpPr>
        <p:spPr/>
        <p:txBody>
          <a:bodyPr/>
          <a:lstStyle/>
          <a:p>
            <a:fld id="{1ECC9E0A-02BD-614F-AABB-8EE60370632B}" type="slidenum">
              <a:rPr lang="en-US" smtClean="0"/>
              <a:pPr/>
              <a:t>20</a:t>
            </a:fld>
            <a:endParaRPr lang="en-US" dirty="0"/>
          </a:p>
        </p:txBody>
      </p:sp>
    </p:spTree>
    <p:extLst>
      <p:ext uri="{BB962C8B-B14F-4D97-AF65-F5344CB8AC3E}">
        <p14:creationId xmlns:p14="http://schemas.microsoft.com/office/powerpoint/2010/main" val="339770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A334-D02D-4106-B58A-882D28A703AB}"/>
              </a:ext>
            </a:extLst>
          </p:cNvPr>
          <p:cNvSpPr>
            <a:spLocks noGrp="1"/>
          </p:cNvSpPr>
          <p:nvPr>
            <p:ph type="title"/>
          </p:nvPr>
        </p:nvSpPr>
        <p:spPr>
          <a:xfrm>
            <a:off x="0" y="-1915"/>
            <a:ext cx="8347587" cy="514350"/>
          </a:xfrm>
        </p:spPr>
        <p:txBody>
          <a:bodyPr/>
          <a:lstStyle/>
          <a:p>
            <a:r>
              <a:rPr lang="en-US" sz="1800" dirty="0"/>
              <a:t>2</a:t>
            </a:r>
            <a:r>
              <a:rPr lang="en-US" sz="1800" baseline="30000" dirty="0"/>
              <a:t>nd</a:t>
            </a:r>
            <a:r>
              <a:rPr lang="en-US" sz="1800" dirty="0"/>
              <a:t> Generation X-57 Battery Single Cell Short Circuit/Thermal Runaway Without Propagation</a:t>
            </a:r>
          </a:p>
        </p:txBody>
      </p:sp>
      <p:pic>
        <p:nvPicPr>
          <p:cNvPr id="7" name="Picture 2" descr="760395162084370076237607">
            <a:extLst>
              <a:ext uri="{FF2B5EF4-FFF2-40B4-BE49-F238E27FC236}">
                <a16:creationId xmlns:a16="http://schemas.microsoft.com/office/drawing/2014/main" id="{3920246A-482D-48F7-A83C-54D54C6B1F8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5196" y="1146594"/>
            <a:ext cx="8730204" cy="3288741"/>
          </a:xfrm>
          <a:prstGeom prst="rect">
            <a:avLst/>
          </a:prstGeom>
          <a:noFill/>
          <a:ln w="127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48616" y="4445146"/>
            <a:ext cx="2203363" cy="507831"/>
          </a:xfrm>
          <a:prstGeom prst="rect">
            <a:avLst/>
          </a:prstGeom>
          <a:noFill/>
          <a:ln>
            <a:noFill/>
          </a:ln>
        </p:spPr>
        <p:txBody>
          <a:bodyPr wrap="square" rtlCol="0">
            <a:spAutoFit/>
          </a:bodyPr>
          <a:lstStyle/>
          <a:p>
            <a:pPr algn="ctr" defTabSz="342900">
              <a:spcAft>
                <a:spcPts val="450"/>
              </a:spcAft>
            </a:pPr>
            <a:r>
              <a:rPr lang="en-US" sz="900" dirty="0">
                <a:latin typeface="Helvetica Light"/>
                <a:cs typeface="Helvetica Light"/>
              </a:rPr>
              <a:t>X-57 Thermal Propagation Test Module (316 flight-like cells, 4 “Trigger Cells” with internal shorting devices)</a:t>
            </a:r>
          </a:p>
        </p:txBody>
      </p:sp>
      <p:sp>
        <p:nvSpPr>
          <p:cNvPr id="10" name="TextBox 9"/>
          <p:cNvSpPr txBox="1"/>
          <p:nvPr/>
        </p:nvSpPr>
        <p:spPr>
          <a:xfrm>
            <a:off x="5816917" y="4685983"/>
            <a:ext cx="2713626" cy="230832"/>
          </a:xfrm>
          <a:prstGeom prst="rect">
            <a:avLst/>
          </a:prstGeom>
          <a:noFill/>
          <a:ln>
            <a:noFill/>
          </a:ln>
        </p:spPr>
        <p:txBody>
          <a:bodyPr wrap="square" rtlCol="0">
            <a:spAutoFit/>
          </a:bodyPr>
          <a:lstStyle/>
          <a:p>
            <a:pPr algn="ctr" defTabSz="342900">
              <a:spcAft>
                <a:spcPts val="450"/>
              </a:spcAft>
            </a:pPr>
            <a:r>
              <a:rPr lang="en-US" sz="900" dirty="0">
                <a:latin typeface="Helvetica Light"/>
                <a:cs typeface="Helvetica Light"/>
              </a:rPr>
              <a:t>FLIR Video of Trigger Cell #3 Event (8x speed)</a:t>
            </a:r>
          </a:p>
        </p:txBody>
      </p:sp>
      <p:sp>
        <p:nvSpPr>
          <p:cNvPr id="11" name="TextBox 10"/>
          <p:cNvSpPr txBox="1"/>
          <p:nvPr/>
        </p:nvSpPr>
        <p:spPr>
          <a:xfrm>
            <a:off x="609015" y="4685983"/>
            <a:ext cx="2713626" cy="230832"/>
          </a:xfrm>
          <a:prstGeom prst="rect">
            <a:avLst/>
          </a:prstGeom>
          <a:noFill/>
          <a:ln>
            <a:noFill/>
          </a:ln>
        </p:spPr>
        <p:txBody>
          <a:bodyPr wrap="square" rtlCol="0">
            <a:spAutoFit/>
          </a:bodyPr>
          <a:lstStyle/>
          <a:p>
            <a:pPr algn="ctr" defTabSz="342900">
              <a:spcAft>
                <a:spcPts val="450"/>
              </a:spcAft>
            </a:pPr>
            <a:r>
              <a:rPr lang="en-US" sz="900" dirty="0">
                <a:latin typeface="Helvetica Light"/>
                <a:cs typeface="Helvetica Light"/>
              </a:rPr>
              <a:t>FLIR Video of Trigger Cell #4 Event (8x speed)</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34323" y="916062"/>
            <a:ext cx="241300" cy="3749802"/>
          </a:xfrm>
          <a:prstGeom prst="rect">
            <a:avLst/>
          </a:prstGeom>
          <a:noFill/>
          <a:ln w="12700">
            <a:noFill/>
          </a:ln>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5C3D3806-DB84-ED48-A6FC-7E14A71F4AE6}"/>
              </a:ext>
            </a:extLst>
          </p:cNvPr>
          <p:cNvSpPr/>
          <p:nvPr/>
        </p:nvSpPr>
        <p:spPr>
          <a:xfrm>
            <a:off x="2286000" y="4821287"/>
            <a:ext cx="4572000" cy="307777"/>
          </a:xfrm>
          <a:prstGeom prst="rect">
            <a:avLst/>
          </a:prstGeom>
        </p:spPr>
        <p:txBody>
          <a:bodyPr>
            <a:spAutoFit/>
          </a:bodyPr>
          <a:lstStyle/>
          <a:p>
            <a:pPr algn="ctr"/>
            <a:r>
              <a:rPr lang="en-US" sz="1400" dirty="0">
                <a:latin typeface="Courier" charset="0"/>
                <a:hlinkClick r:id="rId5"/>
              </a:rPr>
              <a:t>http://go.nasa.gov/2iZ5lYi</a:t>
            </a:r>
            <a:endParaRPr lang="en-US" sz="1400" dirty="0">
              <a:latin typeface="Courier" charset="0"/>
            </a:endParaRPr>
          </a:p>
        </p:txBody>
      </p:sp>
      <p:sp>
        <p:nvSpPr>
          <p:cNvPr id="5" name="Slide Number Placeholder 4"/>
          <p:cNvSpPr>
            <a:spLocks noGrp="1"/>
          </p:cNvSpPr>
          <p:nvPr>
            <p:ph type="sldNum" sz="quarter" idx="12"/>
          </p:nvPr>
        </p:nvSpPr>
        <p:spPr/>
        <p:txBody>
          <a:bodyPr/>
          <a:lstStyle/>
          <a:p>
            <a:fld id="{1ECC9E0A-02BD-614F-AABB-8EE60370632B}" type="slidenum">
              <a:rPr lang="en-US" smtClean="0"/>
              <a:pPr/>
              <a:t>21</a:t>
            </a:fld>
            <a:endParaRPr lang="en-US" dirty="0"/>
          </a:p>
        </p:txBody>
      </p:sp>
      <p:pic>
        <p:nvPicPr>
          <p:cNvPr id="8" name="Picture 7">
            <a:extLst>
              <a:ext uri="{FF2B5EF4-FFF2-40B4-BE49-F238E27FC236}">
                <a16:creationId xmlns:a16="http://schemas.microsoft.com/office/drawing/2014/main" id="{C61F343E-209D-4AC0-95CE-3E563050814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377" y="585386"/>
            <a:ext cx="3197726" cy="3907621"/>
          </a:xfrm>
          <a:prstGeom prst="rect">
            <a:avLst/>
          </a:prstGeom>
        </p:spPr>
      </p:pic>
      <p:pic>
        <p:nvPicPr>
          <p:cNvPr id="15" name="Picture 14">
            <a:extLst>
              <a:ext uri="{FF2B5EF4-FFF2-40B4-BE49-F238E27FC236}">
                <a16:creationId xmlns:a16="http://schemas.microsoft.com/office/drawing/2014/main" id="{BF1C4723-7EE9-45F1-8DF9-1AE820C00AF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52669" y="647739"/>
            <a:ext cx="3191331" cy="3907621"/>
          </a:xfrm>
          <a:prstGeom prst="rect">
            <a:avLst/>
          </a:prstGeom>
        </p:spPr>
      </p:pic>
    </p:spTree>
    <p:extLst>
      <p:ext uri="{BB962C8B-B14F-4D97-AF65-F5344CB8AC3E}">
        <p14:creationId xmlns:p14="http://schemas.microsoft.com/office/powerpoint/2010/main" val="405095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FC4DD-3BA3-1747-AA7B-783730C60908}"/>
              </a:ext>
            </a:extLst>
          </p:cNvPr>
          <p:cNvSpPr>
            <a:spLocks noGrp="1"/>
          </p:cNvSpPr>
          <p:nvPr>
            <p:ph type="title"/>
          </p:nvPr>
        </p:nvSpPr>
        <p:spPr>
          <a:xfrm>
            <a:off x="334297" y="75572"/>
            <a:ext cx="8125314" cy="514350"/>
          </a:xfrm>
        </p:spPr>
        <p:txBody>
          <a:bodyPr/>
          <a:lstStyle/>
          <a:p>
            <a:pPr algn="ctr"/>
            <a:r>
              <a:rPr lang="en-US" sz="2400" dirty="0"/>
              <a:t>Cruise Motor Manufacturing and Testing Challenges</a:t>
            </a:r>
          </a:p>
        </p:txBody>
      </p:sp>
      <p:sp>
        <p:nvSpPr>
          <p:cNvPr id="3" name="Content Placeholder 2">
            <a:extLst>
              <a:ext uri="{FF2B5EF4-FFF2-40B4-BE49-F238E27FC236}">
                <a16:creationId xmlns:a16="http://schemas.microsoft.com/office/drawing/2014/main" id="{C036BBC9-950B-5C42-BE6E-BA5AF479D803}"/>
              </a:ext>
            </a:extLst>
          </p:cNvPr>
          <p:cNvSpPr>
            <a:spLocks noGrp="1"/>
          </p:cNvSpPr>
          <p:nvPr>
            <p:ph idx="1"/>
          </p:nvPr>
        </p:nvSpPr>
        <p:spPr>
          <a:xfrm>
            <a:off x="227285" y="712691"/>
            <a:ext cx="5541336" cy="4178290"/>
          </a:xfrm>
        </p:spPr>
        <p:txBody>
          <a:bodyPr>
            <a:normAutofit/>
          </a:bodyPr>
          <a:lstStyle/>
          <a:p>
            <a:pPr>
              <a:lnSpc>
                <a:spcPct val="120000"/>
              </a:lnSpc>
            </a:pPr>
            <a:r>
              <a:rPr lang="en-US" dirty="0"/>
              <a:t>Flight motor is Rev K of the design; 11</a:t>
            </a:r>
            <a:r>
              <a:rPr lang="en-US" baseline="30000" dirty="0"/>
              <a:t>th</a:t>
            </a:r>
            <a:r>
              <a:rPr lang="en-US" dirty="0"/>
              <a:t> major design iteration. (</a:t>
            </a:r>
            <a:r>
              <a:rPr lang="en-US" dirty="0">
                <a:solidFill>
                  <a:schemeClr val="accent6"/>
                </a:solidFill>
              </a:rPr>
              <a:t>AIAA 2016-3925</a:t>
            </a:r>
            <a:r>
              <a:rPr lang="en-US" dirty="0"/>
              <a:t>)</a:t>
            </a:r>
          </a:p>
          <a:p>
            <a:pPr>
              <a:lnSpc>
                <a:spcPct val="120000"/>
              </a:lnSpc>
            </a:pPr>
            <a:r>
              <a:rPr lang="en-US" dirty="0"/>
              <a:t>Passively cooled electric motor presents testing and analysis challenges. (</a:t>
            </a:r>
            <a:r>
              <a:rPr lang="en-US" dirty="0">
                <a:solidFill>
                  <a:schemeClr val="accent6"/>
                </a:solidFill>
              </a:rPr>
              <a:t>AIAA 2017-3783, 3784</a:t>
            </a:r>
            <a:r>
              <a:rPr lang="en-US" dirty="0"/>
              <a:t>)</a:t>
            </a:r>
          </a:p>
          <a:p>
            <a:pPr>
              <a:lnSpc>
                <a:spcPct val="120000"/>
              </a:lnSpc>
            </a:pPr>
            <a:r>
              <a:rPr lang="en-US" dirty="0"/>
              <a:t>Determining motor performance (efficiency and torque) difficult due to EMI and high frequencies.</a:t>
            </a:r>
          </a:p>
          <a:p>
            <a:pPr>
              <a:lnSpc>
                <a:spcPct val="120000"/>
              </a:lnSpc>
            </a:pPr>
            <a:r>
              <a:rPr lang="en-US" dirty="0"/>
              <a:t>Motor assembly is a laborious process.</a:t>
            </a:r>
          </a:p>
          <a:p>
            <a:pPr lvl="1">
              <a:lnSpc>
                <a:spcPct val="120000"/>
              </a:lnSpc>
            </a:pPr>
            <a:r>
              <a:rPr lang="en-US" dirty="0"/>
              <a:t>Was not expected for a mechanically simple system.</a:t>
            </a:r>
          </a:p>
          <a:p>
            <a:pPr>
              <a:lnSpc>
                <a:spcPct val="120000"/>
              </a:lnSpc>
            </a:pPr>
            <a:r>
              <a:rPr lang="en-US" dirty="0"/>
              <a:t>Test program has successfully identified some assembly workmanship/design weaknesses; redesign/rebuild plan in place.</a:t>
            </a:r>
          </a:p>
        </p:txBody>
      </p:sp>
      <p:pic>
        <p:nvPicPr>
          <p:cNvPr id="6" name="Picture 5">
            <a:extLst>
              <a:ext uri="{FF2B5EF4-FFF2-40B4-BE49-F238E27FC236}">
                <a16:creationId xmlns:a16="http://schemas.microsoft.com/office/drawing/2014/main" id="{DBC01202-3D7B-E74E-8E76-B9C9FD5A4C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10201" y="902411"/>
            <a:ext cx="2004493" cy="996973"/>
          </a:xfrm>
          <a:prstGeom prst="rect">
            <a:avLst/>
          </a:prstGeom>
          <a:noFill/>
          <a:ln w="12700">
            <a:solidFill>
              <a:schemeClr val="tx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FBE00C3F-C2F6-FD4C-90A6-5A7623672FFB}"/>
              </a:ext>
            </a:extLst>
          </p:cNvPr>
          <p:cNvSpPr txBox="1"/>
          <p:nvPr/>
        </p:nvSpPr>
        <p:spPr>
          <a:xfrm>
            <a:off x="5869172" y="1128141"/>
            <a:ext cx="1141029" cy="707886"/>
          </a:xfrm>
          <a:prstGeom prst="rect">
            <a:avLst/>
          </a:prstGeom>
          <a:noFill/>
        </p:spPr>
        <p:txBody>
          <a:bodyPr wrap="square" rtlCol="0">
            <a:spAutoFit/>
          </a:bodyPr>
          <a:lstStyle/>
          <a:p>
            <a:pPr algn="r"/>
            <a:r>
              <a:rPr lang="en-US" sz="1000" dirty="0">
                <a:solidFill>
                  <a:srgbClr val="E98B01"/>
                </a:solidFill>
              </a:rPr>
              <a:t>Damage to stator wiring from contact with mounting bolts</a:t>
            </a:r>
          </a:p>
        </p:txBody>
      </p:sp>
      <p:pic>
        <p:nvPicPr>
          <p:cNvPr id="8" name="Picture 7">
            <a:extLst>
              <a:ext uri="{FF2B5EF4-FFF2-40B4-BE49-F238E27FC236}">
                <a16:creationId xmlns:a16="http://schemas.microsoft.com/office/drawing/2014/main" id="{13589D91-FD68-DD44-9023-D9FBFC8879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73706" y="2064324"/>
            <a:ext cx="2010086" cy="1120128"/>
          </a:xfrm>
          <a:prstGeom prst="rect">
            <a:avLst/>
          </a:prstGeom>
          <a:noFill/>
          <a:ln w="12700">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C295984F-A60C-6846-A24F-6FA17960A796}"/>
              </a:ext>
            </a:extLst>
          </p:cNvPr>
          <p:cNvSpPr txBox="1"/>
          <p:nvPr/>
        </p:nvSpPr>
        <p:spPr>
          <a:xfrm>
            <a:off x="7683792" y="2343389"/>
            <a:ext cx="1353879" cy="707886"/>
          </a:xfrm>
          <a:prstGeom prst="rect">
            <a:avLst/>
          </a:prstGeom>
          <a:noFill/>
        </p:spPr>
        <p:txBody>
          <a:bodyPr wrap="square" rtlCol="0">
            <a:spAutoFit/>
          </a:bodyPr>
          <a:lstStyle/>
          <a:p>
            <a:r>
              <a:rPr lang="en-US" sz="1000" dirty="0">
                <a:solidFill>
                  <a:srgbClr val="E98B01"/>
                </a:solidFill>
              </a:rPr>
              <a:t>Self-induced vibration exposes insulation overstress areas efficiently</a:t>
            </a:r>
          </a:p>
        </p:txBody>
      </p:sp>
      <p:pic>
        <p:nvPicPr>
          <p:cNvPr id="10" name="Picture 9">
            <a:extLst>
              <a:ext uri="{FF2B5EF4-FFF2-40B4-BE49-F238E27FC236}">
                <a16:creationId xmlns:a16="http://schemas.microsoft.com/office/drawing/2014/main" id="{D39229A1-FC0A-9A44-A742-E83345312A5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73747" y="3405628"/>
            <a:ext cx="2040947" cy="1225697"/>
          </a:xfrm>
          <a:prstGeom prst="rect">
            <a:avLst/>
          </a:prstGeom>
          <a:noFill/>
          <a:ln w="12700">
            <a:solidFill>
              <a:schemeClr val="tx1"/>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B845AFD8-E681-B84B-A220-445E8D013899}"/>
              </a:ext>
            </a:extLst>
          </p:cNvPr>
          <p:cNvSpPr txBox="1"/>
          <p:nvPr/>
        </p:nvSpPr>
        <p:spPr>
          <a:xfrm>
            <a:off x="5534247" y="3589260"/>
            <a:ext cx="1439500" cy="861774"/>
          </a:xfrm>
          <a:prstGeom prst="rect">
            <a:avLst/>
          </a:prstGeom>
          <a:noFill/>
        </p:spPr>
        <p:txBody>
          <a:bodyPr wrap="square" rtlCol="0">
            <a:spAutoFit/>
          </a:bodyPr>
          <a:lstStyle/>
          <a:p>
            <a:pPr algn="r"/>
            <a:r>
              <a:rPr lang="en-US" sz="1000" dirty="0">
                <a:solidFill>
                  <a:srgbClr val="E98B01"/>
                </a:solidFill>
              </a:rPr>
              <a:t>Redesign by integrated NASA and Contractor team to incorporate flight experience and rapid iteration</a:t>
            </a:r>
          </a:p>
        </p:txBody>
      </p:sp>
      <p:sp>
        <p:nvSpPr>
          <p:cNvPr id="4" name="Slide Number Placeholder 3"/>
          <p:cNvSpPr>
            <a:spLocks noGrp="1"/>
          </p:cNvSpPr>
          <p:nvPr>
            <p:ph type="sldNum" sz="quarter" idx="12"/>
          </p:nvPr>
        </p:nvSpPr>
        <p:spPr/>
        <p:txBody>
          <a:bodyPr/>
          <a:lstStyle/>
          <a:p>
            <a:fld id="{1ECC9E0A-02BD-614F-AABB-8EE60370632B}" type="slidenum">
              <a:rPr lang="en-US" smtClean="0"/>
              <a:pPr/>
              <a:t>22</a:t>
            </a:fld>
            <a:endParaRPr lang="en-US" dirty="0"/>
          </a:p>
        </p:txBody>
      </p:sp>
    </p:spTree>
    <p:extLst>
      <p:ext uri="{BB962C8B-B14F-4D97-AF65-F5344CB8AC3E}">
        <p14:creationId xmlns:p14="http://schemas.microsoft.com/office/powerpoint/2010/main" val="2278816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D13804-CD57-2349-8C65-ED95C7534C48}"/>
              </a:ext>
            </a:extLst>
          </p:cNvPr>
          <p:cNvSpPr>
            <a:spLocks noGrp="1"/>
          </p:cNvSpPr>
          <p:nvPr>
            <p:ph type="title"/>
          </p:nvPr>
        </p:nvSpPr>
        <p:spPr>
          <a:xfrm>
            <a:off x="368710" y="78246"/>
            <a:ext cx="8171006" cy="514350"/>
          </a:xfrm>
        </p:spPr>
        <p:txBody>
          <a:bodyPr/>
          <a:lstStyle/>
          <a:p>
            <a:pPr algn="ctr"/>
            <a:r>
              <a:rPr lang="en-US" sz="2400" dirty="0"/>
              <a:t>Cruise Motor Controller (CMC) Technical Challenges </a:t>
            </a:r>
          </a:p>
        </p:txBody>
      </p:sp>
      <p:sp>
        <p:nvSpPr>
          <p:cNvPr id="6" name="Content Placeholder 5">
            <a:extLst>
              <a:ext uri="{FF2B5EF4-FFF2-40B4-BE49-F238E27FC236}">
                <a16:creationId xmlns:a16="http://schemas.microsoft.com/office/drawing/2014/main" id="{F7E5AF55-DC98-A347-9743-63C070658D17}"/>
              </a:ext>
            </a:extLst>
          </p:cNvPr>
          <p:cNvSpPr>
            <a:spLocks noGrp="1"/>
          </p:cNvSpPr>
          <p:nvPr>
            <p:ph idx="1"/>
          </p:nvPr>
        </p:nvSpPr>
        <p:spPr>
          <a:xfrm>
            <a:off x="0" y="943714"/>
            <a:ext cx="6402215" cy="3880534"/>
          </a:xfrm>
        </p:spPr>
        <p:txBody>
          <a:bodyPr>
            <a:normAutofit fontScale="85000" lnSpcReduction="10000"/>
          </a:bodyPr>
          <a:lstStyle/>
          <a:p>
            <a:pPr>
              <a:lnSpc>
                <a:spcPct val="110000"/>
              </a:lnSpc>
            </a:pPr>
            <a:r>
              <a:rPr lang="en-US" b="1" dirty="0"/>
              <a:t>Electric aircraft operation requires high-efficiency power conversion from the battery to the motor, which is pushing the state of the art.</a:t>
            </a:r>
          </a:p>
          <a:p>
            <a:pPr lvl="1">
              <a:lnSpc>
                <a:spcPct val="110000"/>
              </a:lnSpc>
            </a:pPr>
            <a:r>
              <a:rPr lang="en-US" dirty="0"/>
              <a:t>This conversion is handled by the cruise motor controller (CMC).</a:t>
            </a:r>
          </a:p>
          <a:p>
            <a:pPr>
              <a:lnSpc>
                <a:spcPct val="110000"/>
              </a:lnSpc>
            </a:pPr>
            <a:r>
              <a:rPr lang="en-US" b="1" dirty="0"/>
              <a:t>Technical Challenges</a:t>
            </a:r>
          </a:p>
          <a:p>
            <a:pPr lvl="1">
              <a:lnSpc>
                <a:spcPct val="110000"/>
              </a:lnSpc>
            </a:pPr>
            <a:r>
              <a:rPr lang="en-US" i="1" dirty="0"/>
              <a:t>Si-C MOSFET (Silicon Carbide Switch) is a TRL 3 technology, required to achieve high switching frequencies necessary for aerospace efficiency requirements.</a:t>
            </a:r>
          </a:p>
          <a:p>
            <a:pPr lvl="2">
              <a:lnSpc>
                <a:spcPct val="110000"/>
              </a:lnSpc>
            </a:pPr>
            <a:r>
              <a:rPr lang="en-US" dirty="0"/>
              <a:t>A vendor has indicated this technology is not yet ready for aircraft applications.  </a:t>
            </a:r>
          </a:p>
          <a:p>
            <a:pPr lvl="2">
              <a:lnSpc>
                <a:spcPct val="110000"/>
              </a:lnSpc>
            </a:pPr>
            <a:r>
              <a:rPr lang="en-US" dirty="0"/>
              <a:t>X-57 is working with our vendor to develop the technology.</a:t>
            </a:r>
          </a:p>
          <a:p>
            <a:pPr lvl="1">
              <a:lnSpc>
                <a:spcPct val="110000"/>
              </a:lnSpc>
            </a:pPr>
            <a:r>
              <a:rPr lang="en-US" dirty="0"/>
              <a:t>Si-C MOSFET technology is sensitive to non-optimized power distribution, which causes challenges with testing and system architecture.</a:t>
            </a:r>
          </a:p>
          <a:p>
            <a:pPr lvl="1">
              <a:lnSpc>
                <a:spcPct val="110000"/>
              </a:lnSpc>
            </a:pPr>
            <a:r>
              <a:rPr lang="en-US" dirty="0"/>
              <a:t>Level 1 Safety Critical software required, new for this type of application.</a:t>
            </a:r>
          </a:p>
          <a:p>
            <a:pPr lvl="2">
              <a:lnSpc>
                <a:spcPct val="110000"/>
              </a:lnSpc>
            </a:pPr>
            <a:r>
              <a:rPr lang="en-US" dirty="0"/>
              <a:t>Redundant architecture (required to manage wingtip asymmetric thrust case) introduces complex dual-controller software startup race condition handling</a:t>
            </a:r>
          </a:p>
          <a:p>
            <a:pPr lvl="1">
              <a:lnSpc>
                <a:spcPct val="110000"/>
              </a:lnSpc>
            </a:pPr>
            <a:r>
              <a:rPr lang="en-US" dirty="0"/>
              <a:t>Air cooled heatsink efficiency is critical to efficient operation, and the design required multiple design iterations. </a:t>
            </a:r>
          </a:p>
        </p:txBody>
      </p:sp>
      <p:pic>
        <p:nvPicPr>
          <p:cNvPr id="8" name="Picture 3" descr="C:\tmp\Photos Backup\Flight assembly.jpg">
            <a:extLst>
              <a:ext uri="{FF2B5EF4-FFF2-40B4-BE49-F238E27FC236}">
                <a16:creationId xmlns:a16="http://schemas.microsoft.com/office/drawing/2014/main" id="{D5EE6D0E-386F-1045-ABA6-C3245A80D65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02215" y="3414252"/>
            <a:ext cx="2463747" cy="1469411"/>
          </a:xfrm>
          <a:prstGeom prst="rect">
            <a:avLst/>
          </a:prstGeom>
          <a:noFill/>
          <a:ln w="12700">
            <a:solidFill>
              <a:schemeClr val="tx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B8356826-FEDF-9F45-90DD-722C477C9CE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02216" y="943714"/>
            <a:ext cx="2463747" cy="1623227"/>
          </a:xfrm>
          <a:prstGeom prst="rect">
            <a:avLst/>
          </a:prstGeom>
          <a:noFill/>
          <a:ln w="12700">
            <a:solidFill>
              <a:schemeClr val="tx1"/>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2E7034D3-AD16-594E-AEF9-62E1D035A345}"/>
              </a:ext>
            </a:extLst>
          </p:cNvPr>
          <p:cNvSpPr txBox="1"/>
          <p:nvPr/>
        </p:nvSpPr>
        <p:spPr>
          <a:xfrm>
            <a:off x="6466188" y="2582913"/>
            <a:ext cx="2307624" cy="246221"/>
          </a:xfrm>
          <a:prstGeom prst="rect">
            <a:avLst/>
          </a:prstGeom>
          <a:noFill/>
        </p:spPr>
        <p:txBody>
          <a:bodyPr wrap="square" rtlCol="0">
            <a:spAutoFit/>
          </a:bodyPr>
          <a:lstStyle/>
          <a:p>
            <a:pPr algn="ctr"/>
            <a:r>
              <a:rPr lang="en-US" sz="1000" dirty="0">
                <a:solidFill>
                  <a:srgbClr val="E98B01"/>
                </a:solidFill>
              </a:rPr>
              <a:t>Flight CMC prototype</a:t>
            </a:r>
          </a:p>
        </p:txBody>
      </p:sp>
      <p:sp>
        <p:nvSpPr>
          <p:cNvPr id="12" name="TextBox 11">
            <a:extLst>
              <a:ext uri="{FF2B5EF4-FFF2-40B4-BE49-F238E27FC236}">
                <a16:creationId xmlns:a16="http://schemas.microsoft.com/office/drawing/2014/main" id="{7EC143DE-CB7D-8746-81CC-A8931366C40D}"/>
              </a:ext>
            </a:extLst>
          </p:cNvPr>
          <p:cNvSpPr txBox="1"/>
          <p:nvPr/>
        </p:nvSpPr>
        <p:spPr>
          <a:xfrm>
            <a:off x="6291330" y="3017021"/>
            <a:ext cx="2685518" cy="400110"/>
          </a:xfrm>
          <a:prstGeom prst="rect">
            <a:avLst/>
          </a:prstGeom>
          <a:noFill/>
        </p:spPr>
        <p:txBody>
          <a:bodyPr wrap="square" rtlCol="0">
            <a:spAutoFit/>
          </a:bodyPr>
          <a:lstStyle/>
          <a:p>
            <a:pPr algn="ctr"/>
            <a:r>
              <a:rPr lang="en-US" sz="1000" dirty="0">
                <a:solidFill>
                  <a:srgbClr val="E98B01"/>
                </a:solidFill>
              </a:rPr>
              <a:t>DC Power is filtered with large capacitor circuit before high-speed </a:t>
            </a:r>
            <a:r>
              <a:rPr lang="en-US" sz="1000" dirty="0" err="1">
                <a:solidFill>
                  <a:srgbClr val="E98B01"/>
                </a:solidFill>
              </a:rPr>
              <a:t>SiC</a:t>
            </a:r>
            <a:r>
              <a:rPr lang="en-US" sz="1000" dirty="0">
                <a:solidFill>
                  <a:srgbClr val="E98B01"/>
                </a:solidFill>
              </a:rPr>
              <a:t> module interface</a:t>
            </a:r>
          </a:p>
        </p:txBody>
      </p:sp>
      <p:sp>
        <p:nvSpPr>
          <p:cNvPr id="2" name="Slide Number Placeholder 1"/>
          <p:cNvSpPr>
            <a:spLocks noGrp="1"/>
          </p:cNvSpPr>
          <p:nvPr>
            <p:ph type="sldNum" sz="quarter" idx="12"/>
          </p:nvPr>
        </p:nvSpPr>
        <p:spPr/>
        <p:txBody>
          <a:bodyPr/>
          <a:lstStyle/>
          <a:p>
            <a:fld id="{1ECC9E0A-02BD-614F-AABB-8EE60370632B}" type="slidenum">
              <a:rPr lang="en-US" smtClean="0"/>
              <a:pPr/>
              <a:t>23</a:t>
            </a:fld>
            <a:endParaRPr lang="en-US" dirty="0"/>
          </a:p>
        </p:txBody>
      </p:sp>
    </p:spTree>
    <p:extLst>
      <p:ext uri="{BB962C8B-B14F-4D97-AF65-F5344CB8AC3E}">
        <p14:creationId xmlns:p14="http://schemas.microsoft.com/office/powerpoint/2010/main" val="2759355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91354B-9D34-7A49-95E1-5C3C21888E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4174" y="473524"/>
            <a:ext cx="2345717" cy="1583359"/>
          </a:xfrm>
          <a:prstGeom prst="rect">
            <a:avLst/>
          </a:prstGeom>
        </p:spPr>
      </p:pic>
      <p:sp>
        <p:nvSpPr>
          <p:cNvPr id="9" name="Content Placeholder 8"/>
          <p:cNvSpPr>
            <a:spLocks noGrp="1"/>
          </p:cNvSpPr>
          <p:nvPr>
            <p:ph idx="1"/>
          </p:nvPr>
        </p:nvSpPr>
        <p:spPr>
          <a:xfrm>
            <a:off x="113150" y="619273"/>
            <a:ext cx="6182655" cy="2811990"/>
          </a:xfrm>
        </p:spPr>
        <p:txBody>
          <a:bodyPr vert="horz" lIns="91440" tIns="45720" rIns="91440" bIns="45720" rtlCol="0">
            <a:normAutofit fontScale="92500" lnSpcReduction="20000"/>
          </a:bodyPr>
          <a:lstStyle/>
          <a:p>
            <a:pPr>
              <a:lnSpc>
                <a:spcPct val="130000"/>
              </a:lnSpc>
              <a:spcBef>
                <a:spcPts val="800"/>
              </a:spcBef>
              <a:spcAft>
                <a:spcPts val="0"/>
              </a:spcAft>
            </a:pPr>
            <a:r>
              <a:rPr lang="en-US" sz="1600" dirty="0"/>
              <a:t>High-lift propeller designed very differently from traditional propellers</a:t>
            </a:r>
          </a:p>
          <a:p>
            <a:pPr lvl="1">
              <a:lnSpc>
                <a:spcPct val="130000"/>
              </a:lnSpc>
              <a:spcAft>
                <a:spcPts val="0"/>
              </a:spcAft>
            </a:pPr>
            <a:r>
              <a:rPr lang="en-US" dirty="0"/>
              <a:t>Uniform velocity profile vs. most efficient thrust velocity profile</a:t>
            </a:r>
          </a:p>
          <a:p>
            <a:pPr lvl="1">
              <a:lnSpc>
                <a:spcPct val="130000"/>
              </a:lnSpc>
              <a:spcAft>
                <a:spcPts val="0"/>
              </a:spcAft>
            </a:pPr>
            <a:r>
              <a:rPr lang="en-US" dirty="0"/>
              <a:t>Fold to minimum drag position when not in use</a:t>
            </a:r>
          </a:p>
          <a:p>
            <a:pPr lvl="1">
              <a:lnSpc>
                <a:spcPct val="130000"/>
              </a:lnSpc>
              <a:spcAft>
                <a:spcPts val="0"/>
              </a:spcAft>
            </a:pPr>
            <a:r>
              <a:rPr lang="en-US" dirty="0"/>
              <a:t>Low-noise features (blade count, tip speed)</a:t>
            </a:r>
          </a:p>
          <a:p>
            <a:pPr>
              <a:lnSpc>
                <a:spcPct val="130000"/>
              </a:lnSpc>
              <a:spcBef>
                <a:spcPts val="800"/>
              </a:spcBef>
              <a:spcAft>
                <a:spcPts val="0"/>
              </a:spcAft>
            </a:pPr>
            <a:r>
              <a:rPr lang="en-US" sz="1600" dirty="0"/>
              <a:t>Operation while landing a driver for number, diameter of propellers</a:t>
            </a:r>
          </a:p>
          <a:p>
            <a:pPr lvl="1">
              <a:lnSpc>
                <a:spcPct val="130000"/>
              </a:lnSpc>
              <a:spcAft>
                <a:spcPts val="0"/>
              </a:spcAft>
            </a:pPr>
            <a:r>
              <a:rPr lang="en-US" dirty="0"/>
              <a:t>More tends to be better</a:t>
            </a:r>
          </a:p>
          <a:p>
            <a:pPr>
              <a:lnSpc>
                <a:spcPct val="130000"/>
              </a:lnSpc>
              <a:spcBef>
                <a:spcPts val="800"/>
              </a:spcBef>
              <a:spcAft>
                <a:spcPts val="0"/>
              </a:spcAft>
            </a:pPr>
            <a:r>
              <a:rPr lang="en-US" sz="1600" dirty="0"/>
              <a:t>CFD indicates wing and propeller design will meet or exceed requirements for stall speed</a:t>
            </a:r>
          </a:p>
          <a:p>
            <a:pPr>
              <a:lnSpc>
                <a:spcPct val="130000"/>
              </a:lnSpc>
              <a:spcBef>
                <a:spcPts val="800"/>
              </a:spcBef>
              <a:spcAft>
                <a:spcPts val="0"/>
              </a:spcAft>
            </a:pPr>
            <a:r>
              <a:rPr lang="en-US" sz="1600" dirty="0"/>
              <a:t>Critical design and prototype phase underway</a:t>
            </a:r>
          </a:p>
        </p:txBody>
      </p:sp>
      <p:sp>
        <p:nvSpPr>
          <p:cNvPr id="5" name="Title 4"/>
          <p:cNvSpPr>
            <a:spLocks noGrp="1"/>
          </p:cNvSpPr>
          <p:nvPr>
            <p:ph type="title"/>
          </p:nvPr>
        </p:nvSpPr>
        <p:spPr>
          <a:xfrm>
            <a:off x="713357" y="112369"/>
            <a:ext cx="7543800" cy="361155"/>
          </a:xfrm>
        </p:spPr>
        <p:txBody>
          <a:bodyPr/>
          <a:lstStyle/>
          <a:p>
            <a:pPr algn="ctr"/>
            <a:r>
              <a:rPr lang="en-US" dirty="0">
                <a:latin typeface="Calibri" panose="020F0502020204030204" pitchFamily="34" charset="0"/>
                <a:cs typeface="Calibri" panose="020F0502020204030204" pitchFamily="34" charset="0"/>
              </a:rPr>
              <a:t>High Lift/Distributed Electric Propulsion System</a:t>
            </a:r>
          </a:p>
        </p:txBody>
      </p:sp>
      <p:sp>
        <p:nvSpPr>
          <p:cNvPr id="21" name="TextBox 20"/>
          <p:cNvSpPr txBox="1"/>
          <p:nvPr/>
        </p:nvSpPr>
        <p:spPr>
          <a:xfrm>
            <a:off x="2649337" y="4120933"/>
            <a:ext cx="1293412" cy="646331"/>
          </a:xfrm>
          <a:prstGeom prst="rect">
            <a:avLst/>
          </a:prstGeom>
          <a:solidFill>
            <a:schemeClr val="bg1"/>
          </a:solidFill>
          <a:ln>
            <a:noFill/>
          </a:ln>
        </p:spPr>
        <p:txBody>
          <a:bodyPr wrap="square" rtlCol="0">
            <a:spAutoFit/>
          </a:bodyPr>
          <a:lstStyle/>
          <a:p>
            <a:pPr defTabSz="342900">
              <a:spcAft>
                <a:spcPts val="450"/>
              </a:spcAft>
            </a:pPr>
            <a:r>
              <a:rPr lang="en-US" sz="900" dirty="0">
                <a:latin typeface="Helvetica Light"/>
                <a:cs typeface="Helvetica Light"/>
              </a:rPr>
              <a:t>CFD Model For Initial High Lift Folding Propeller Blade Performance </a:t>
            </a:r>
          </a:p>
        </p:txBody>
      </p:sp>
      <p:sp>
        <p:nvSpPr>
          <p:cNvPr id="22" name="TextBox 21"/>
          <p:cNvSpPr txBox="1"/>
          <p:nvPr/>
        </p:nvSpPr>
        <p:spPr>
          <a:xfrm>
            <a:off x="3389548" y="3302342"/>
            <a:ext cx="1575566" cy="507831"/>
          </a:xfrm>
          <a:prstGeom prst="rect">
            <a:avLst/>
          </a:prstGeom>
          <a:noFill/>
          <a:ln>
            <a:noFill/>
          </a:ln>
        </p:spPr>
        <p:txBody>
          <a:bodyPr wrap="square" rtlCol="0">
            <a:spAutoFit/>
          </a:bodyPr>
          <a:lstStyle/>
          <a:p>
            <a:pPr algn="r" defTabSz="342900">
              <a:spcAft>
                <a:spcPts val="450"/>
              </a:spcAft>
            </a:pPr>
            <a:r>
              <a:rPr lang="en-US" sz="900" dirty="0">
                <a:latin typeface="Helvetica Light"/>
                <a:cs typeface="Helvetica Light"/>
              </a:rPr>
              <a:t>Rapid Prototype 3-d Printed Model of the Initial High Lift Folding Propeller</a:t>
            </a:r>
          </a:p>
        </p:txBody>
      </p:sp>
      <p:pic>
        <p:nvPicPr>
          <p:cNvPr id="11" name="Picture 10">
            <a:extLst>
              <a:ext uri="{FF2B5EF4-FFF2-40B4-BE49-F238E27FC236}">
                <a16:creationId xmlns:a16="http://schemas.microsoft.com/office/drawing/2014/main" id="{91F74D1E-8340-A341-A1BE-A14A9542776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8919" y="3352840"/>
            <a:ext cx="2438843" cy="1346590"/>
          </a:xfrm>
          <a:prstGeom prst="rect">
            <a:avLst/>
          </a:prstGeom>
          <a:ln>
            <a:solidFill>
              <a:schemeClr val="tx1"/>
            </a:solidFill>
          </a:ln>
          <a:effectLst>
            <a:outerShdw blurRad="50800" dist="38100" dir="2700000" algn="tl" rotWithShape="0">
              <a:prstClr val="black">
                <a:alpha val="40000"/>
              </a:prstClr>
            </a:outerShdw>
          </a:effectLst>
        </p:spPr>
      </p:pic>
      <p:sp>
        <p:nvSpPr>
          <p:cNvPr id="23" name="TextBox 22"/>
          <p:cNvSpPr txBox="1"/>
          <p:nvPr/>
        </p:nvSpPr>
        <p:spPr>
          <a:xfrm>
            <a:off x="7031833" y="888276"/>
            <a:ext cx="1584629" cy="230832"/>
          </a:xfrm>
          <a:prstGeom prst="rect">
            <a:avLst/>
          </a:prstGeom>
          <a:noFill/>
          <a:ln>
            <a:noFill/>
          </a:ln>
        </p:spPr>
        <p:txBody>
          <a:bodyPr wrap="square" rtlCol="0">
            <a:spAutoFit/>
          </a:bodyPr>
          <a:lstStyle/>
          <a:p>
            <a:pPr defTabSz="342900">
              <a:spcAft>
                <a:spcPts val="450"/>
              </a:spcAft>
            </a:pPr>
            <a:r>
              <a:rPr lang="en-US" sz="900" dirty="0">
                <a:latin typeface="Helvetica Light"/>
                <a:cs typeface="Helvetica Light"/>
              </a:rPr>
              <a:t>Mod IV High Lift Nacelle</a:t>
            </a:r>
          </a:p>
        </p:txBody>
      </p:sp>
      <p:pic>
        <p:nvPicPr>
          <p:cNvPr id="14" name="Picture 13">
            <a:extLst>
              <a:ext uri="{FF2B5EF4-FFF2-40B4-BE49-F238E27FC236}">
                <a16:creationId xmlns:a16="http://schemas.microsoft.com/office/drawing/2014/main" id="{33EDAF04-1883-3E48-A4AB-F65E837DA496}"/>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0" b="100000" l="0" r="100000">
                        <a14:foregroundMark x1="60396" y1="15385" x2="53465" y2="22115"/>
                        <a14:foregroundMark x1="49505" y1="12500" x2="30033" y2="24519"/>
                        <a14:foregroundMark x1="44224" y1="12981" x2="38614" y2="11538"/>
                        <a14:foregroundMark x1="20462" y1="76923" x2="29373" y2="91827"/>
                        <a14:foregroundMark x1="95710" y1="38462" x2="96700" y2="12500"/>
                        <a14:foregroundMark x1="96370" y1="55288" x2="97030" y2="33173"/>
                        <a14:foregroundMark x1="93069" y1="61538" x2="76568" y2="62981"/>
                        <a14:foregroundMark x1="57096" y1="11538" x2="35974" y2="11538"/>
                      </a14:backgroundRemoval>
                    </a14:imgEffect>
                  </a14:imgLayer>
                </a14:imgProps>
              </a:ext>
              <a:ext uri="{28A0092B-C50C-407E-A947-70E740481C1C}">
                <a14:useLocalDpi xmlns:a14="http://schemas.microsoft.com/office/drawing/2010/main"/>
              </a:ext>
            </a:extLst>
          </a:blip>
          <a:stretch>
            <a:fillRect/>
          </a:stretch>
        </p:blipFill>
        <p:spPr>
          <a:xfrm>
            <a:off x="7602583" y="1722103"/>
            <a:ext cx="1435897" cy="986745"/>
          </a:xfrm>
          <a:prstGeom prst="rect">
            <a:avLst/>
          </a:prstGeom>
        </p:spPr>
      </p:pic>
      <p:sp>
        <p:nvSpPr>
          <p:cNvPr id="15" name="TextBox 14">
            <a:extLst>
              <a:ext uri="{FF2B5EF4-FFF2-40B4-BE49-F238E27FC236}">
                <a16:creationId xmlns:a16="http://schemas.microsoft.com/office/drawing/2014/main" id="{A56FFE45-728A-544C-90BE-B1DE23649B9F}"/>
              </a:ext>
            </a:extLst>
          </p:cNvPr>
          <p:cNvSpPr txBox="1"/>
          <p:nvPr/>
        </p:nvSpPr>
        <p:spPr>
          <a:xfrm>
            <a:off x="6286699" y="2351162"/>
            <a:ext cx="1490268" cy="230832"/>
          </a:xfrm>
          <a:prstGeom prst="rect">
            <a:avLst/>
          </a:prstGeom>
          <a:noFill/>
          <a:ln>
            <a:noFill/>
          </a:ln>
        </p:spPr>
        <p:txBody>
          <a:bodyPr wrap="square" rtlCol="0">
            <a:spAutoFit/>
          </a:bodyPr>
          <a:lstStyle/>
          <a:p>
            <a:pPr algn="r" defTabSz="342900">
              <a:spcAft>
                <a:spcPts val="450"/>
              </a:spcAft>
            </a:pPr>
            <a:r>
              <a:rPr lang="en-US" sz="900" dirty="0">
                <a:latin typeface="Helvetica Light"/>
                <a:cs typeface="Helvetica Light"/>
              </a:rPr>
              <a:t>High Lift Motor Controller</a:t>
            </a:r>
          </a:p>
        </p:txBody>
      </p:sp>
      <p:sp>
        <p:nvSpPr>
          <p:cNvPr id="2" name="Slide Number Placeholder 1"/>
          <p:cNvSpPr>
            <a:spLocks noGrp="1"/>
          </p:cNvSpPr>
          <p:nvPr>
            <p:ph type="sldNum" sz="quarter" idx="12"/>
          </p:nvPr>
        </p:nvSpPr>
        <p:spPr/>
        <p:txBody>
          <a:bodyPr/>
          <a:lstStyle/>
          <a:p>
            <a:fld id="{1ECC9E0A-02BD-614F-AABB-8EE60370632B}" type="slidenum">
              <a:rPr lang="en-US" smtClean="0"/>
              <a:pPr/>
              <a:t>24</a:t>
            </a:fld>
            <a:endParaRPr lang="en-US" dirty="0"/>
          </a:p>
        </p:txBody>
      </p:sp>
      <p:pic>
        <p:nvPicPr>
          <p:cNvPr id="6" name="Picture 5">
            <a:extLst>
              <a:ext uri="{FF2B5EF4-FFF2-40B4-BE49-F238E27FC236}">
                <a16:creationId xmlns:a16="http://schemas.microsoft.com/office/drawing/2014/main" id="{3BFE8380-4243-491B-8D3D-B009862AFE00}"/>
              </a:ext>
            </a:extLst>
          </p:cNvPr>
          <p:cNvPicPr>
            <a:picLocks noChangeAspect="1"/>
          </p:cNvPicPr>
          <p:nvPr/>
        </p:nvPicPr>
        <p:blipFill>
          <a:blip r:embed="rId7"/>
          <a:stretch>
            <a:fillRect/>
          </a:stretch>
        </p:blipFill>
        <p:spPr>
          <a:xfrm>
            <a:off x="4961261" y="2708848"/>
            <a:ext cx="4141143" cy="2388144"/>
          </a:xfrm>
          <a:prstGeom prst="rect">
            <a:avLst/>
          </a:prstGeom>
        </p:spPr>
      </p:pic>
    </p:spTree>
    <p:extLst>
      <p:ext uri="{BB962C8B-B14F-4D97-AF65-F5344CB8AC3E}">
        <p14:creationId xmlns:p14="http://schemas.microsoft.com/office/powerpoint/2010/main" val="3795096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ECC9E0A-02BD-614F-AABB-8EE60370632B}" type="slidenum">
              <a:rPr lang="en-US" smtClean="0"/>
              <a:pPr/>
              <a:t>25</a:t>
            </a:fld>
            <a:endParaRPr lang="en-US" dirty="0"/>
          </a:p>
        </p:txBody>
      </p:sp>
      <p:sp>
        <p:nvSpPr>
          <p:cNvPr id="6" name="Title 5"/>
          <p:cNvSpPr>
            <a:spLocks noGrp="1"/>
          </p:cNvSpPr>
          <p:nvPr>
            <p:ph type="title"/>
          </p:nvPr>
        </p:nvSpPr>
        <p:spPr>
          <a:xfrm>
            <a:off x="520575" y="175411"/>
            <a:ext cx="7543800" cy="361155"/>
          </a:xfrm>
        </p:spPr>
        <p:txBody>
          <a:bodyPr/>
          <a:lstStyle/>
          <a:p>
            <a:pPr algn="ctr"/>
            <a:r>
              <a:rPr lang="en-US" dirty="0">
                <a:latin typeface="Calibri" panose="020F0502020204030204" pitchFamily="34" charset="0"/>
                <a:cs typeface="Calibri" panose="020F0502020204030204" pitchFamily="34" charset="0"/>
              </a:rPr>
              <a:t>Aerodynamic Models</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09500" y="914400"/>
            <a:ext cx="4858309" cy="3332807"/>
          </a:xfrm>
          <a:prstGeom prst="rect">
            <a:avLst/>
          </a:prstGeom>
        </p:spPr>
      </p:pic>
      <p:sp>
        <p:nvSpPr>
          <p:cNvPr id="9" name="Content Placeholder 2"/>
          <p:cNvSpPr>
            <a:spLocks noGrp="1"/>
          </p:cNvSpPr>
          <p:nvPr>
            <p:ph idx="1"/>
          </p:nvPr>
        </p:nvSpPr>
        <p:spPr>
          <a:xfrm>
            <a:off x="94257" y="916793"/>
            <a:ext cx="3925482" cy="1765492"/>
          </a:xfrm>
        </p:spPr>
        <p:txBody>
          <a:bodyPr/>
          <a:lstStyle/>
          <a:p>
            <a:r>
              <a:rPr lang="en-US" sz="1400" dirty="0"/>
              <a:t>In order to understand the aerodynamic effects of this design, a team of engineers at Ames, Langley and Armstrong are using supercomputers to simulate flight conditions for the X-57.</a:t>
            </a:r>
          </a:p>
          <a:p>
            <a:r>
              <a:rPr lang="en-US" sz="1400" dirty="0"/>
              <a:t>These simulations help the team analyze the aircraft’s stability and its ability to stay in flight and change direction and will also allow them to create an accurate computer model of aerodynamic performance to incorporate into the X-57 flight simulator.</a:t>
            </a:r>
          </a:p>
          <a:p>
            <a:r>
              <a:rPr lang="en-US" sz="1400" dirty="0"/>
              <a:t>Model data correlated with wind tunnel data</a:t>
            </a:r>
          </a:p>
          <a:p>
            <a:r>
              <a:rPr lang="en-US" sz="1400" dirty="0"/>
              <a:t>The aerodynamic model ensures that its flight simulator performs in a manner consistent with actual flight and lets pilots test emergency scenarios and safe recovery measures</a:t>
            </a:r>
          </a:p>
        </p:txBody>
      </p:sp>
      <p:sp>
        <p:nvSpPr>
          <p:cNvPr id="10" name="Rectangle 9"/>
          <p:cNvSpPr/>
          <p:nvPr/>
        </p:nvSpPr>
        <p:spPr>
          <a:xfrm>
            <a:off x="4343400" y="4261508"/>
            <a:ext cx="4572000" cy="707886"/>
          </a:xfrm>
          <a:prstGeom prst="rect">
            <a:avLst/>
          </a:prstGeom>
        </p:spPr>
        <p:txBody>
          <a:bodyPr>
            <a:spAutoFit/>
          </a:bodyPr>
          <a:lstStyle/>
          <a:p>
            <a:r>
              <a:rPr lang="en-US" sz="1000" dirty="0">
                <a:solidFill>
                  <a:srgbClr val="000000"/>
                </a:solidFill>
                <a:latin typeface="Helvetica Neue"/>
              </a:rPr>
              <a:t>Cruise phase of flight, with pressure shown on the aircraft surface (maroon: high pressure, dark blue: low pressure) and </a:t>
            </a:r>
            <a:r>
              <a:rPr lang="en-US" sz="1000" dirty="0" err="1">
                <a:solidFill>
                  <a:srgbClr val="000000"/>
                </a:solidFill>
                <a:latin typeface="Helvetica Neue"/>
              </a:rPr>
              <a:t>streamwise</a:t>
            </a:r>
            <a:r>
              <a:rPr lang="en-US" sz="1000" dirty="0">
                <a:solidFill>
                  <a:srgbClr val="000000"/>
                </a:solidFill>
                <a:latin typeface="Helvetica Neue"/>
              </a:rPr>
              <a:t> velocity, or the speed and direction of air flowing toward the aircraft, near the X-57’s rightmost propeller (top left of image; red: high velocity, green/blue: lower velocities).</a:t>
            </a:r>
            <a:endParaRPr lang="en-US" sz="1000" dirty="0"/>
          </a:p>
        </p:txBody>
      </p:sp>
    </p:spTree>
    <p:extLst>
      <p:ext uri="{BB962C8B-B14F-4D97-AF65-F5344CB8AC3E}">
        <p14:creationId xmlns:p14="http://schemas.microsoft.com/office/powerpoint/2010/main" val="1982163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3609" y="151296"/>
            <a:ext cx="7543800" cy="514350"/>
          </a:xfrm>
        </p:spPr>
        <p:txBody>
          <a:bodyPr/>
          <a:lstStyle/>
          <a:p>
            <a:pPr algn="ctr"/>
            <a:r>
              <a:rPr lang="en-US" dirty="0"/>
              <a:t>Flight Controls and Simulation</a:t>
            </a:r>
          </a:p>
        </p:txBody>
      </p:sp>
      <p:sp>
        <p:nvSpPr>
          <p:cNvPr id="8" name="Content Placeholder 2"/>
          <p:cNvSpPr>
            <a:spLocks noGrp="1"/>
          </p:cNvSpPr>
          <p:nvPr>
            <p:ph idx="1"/>
          </p:nvPr>
        </p:nvSpPr>
        <p:spPr>
          <a:xfrm>
            <a:off x="365997" y="1126653"/>
            <a:ext cx="4119995" cy="1016122"/>
          </a:xfrm>
        </p:spPr>
        <p:txBody>
          <a:bodyPr/>
          <a:lstStyle/>
          <a:p>
            <a:r>
              <a:rPr lang="en-US" sz="2000" dirty="0"/>
              <a:t>Allow pilots to train in flight-like environment</a:t>
            </a:r>
          </a:p>
          <a:p>
            <a:r>
              <a:rPr lang="en-US" sz="2000" dirty="0"/>
              <a:t>Includes failure scenario modeling (e.g. engine out)</a:t>
            </a:r>
          </a:p>
          <a:p>
            <a:r>
              <a:rPr lang="en-US" sz="2000" dirty="0"/>
              <a:t>Pilot feedback is used for design changes</a:t>
            </a:r>
          </a:p>
          <a:p>
            <a:endParaRPr lang="en-US" sz="2000" dirty="0"/>
          </a:p>
        </p:txBody>
      </p:sp>
      <p:sp>
        <p:nvSpPr>
          <p:cNvPr id="17" name="TextBox 16"/>
          <p:cNvSpPr txBox="1"/>
          <p:nvPr/>
        </p:nvSpPr>
        <p:spPr>
          <a:xfrm>
            <a:off x="5546566" y="3815432"/>
            <a:ext cx="2457256" cy="369332"/>
          </a:xfrm>
          <a:prstGeom prst="rect">
            <a:avLst/>
          </a:prstGeom>
          <a:noFill/>
          <a:ln>
            <a:noFill/>
          </a:ln>
        </p:spPr>
        <p:txBody>
          <a:bodyPr wrap="square" rtlCol="0" anchor="b">
            <a:spAutoFit/>
          </a:bodyPr>
          <a:lstStyle/>
          <a:p>
            <a:pPr algn="ctr" defTabSz="342900">
              <a:spcAft>
                <a:spcPts val="450"/>
              </a:spcAft>
            </a:pPr>
            <a:r>
              <a:rPr lang="en-US" sz="900" dirty="0">
                <a:latin typeface="Helvetica Light"/>
                <a:cs typeface="Helvetica Light"/>
              </a:rPr>
              <a:t>Piloted Simulator at AFRC Includes Flight Like Instrument Panels, Switches, MFD</a:t>
            </a:r>
          </a:p>
        </p:txBody>
      </p:sp>
      <p:pic>
        <p:nvPicPr>
          <p:cNvPr id="11"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814269" y="1126653"/>
            <a:ext cx="3733800" cy="2565750"/>
          </a:xfrm>
          <a:prstGeom prst="rect">
            <a:avLst/>
          </a:prstGeom>
          <a:ln w="127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ECC9E0A-02BD-614F-AABB-8EE60370632B}" type="slidenum">
              <a:rPr lang="en-US" smtClean="0"/>
              <a:pPr/>
              <a:t>26</a:t>
            </a:fld>
            <a:endParaRPr lang="en-US" dirty="0"/>
          </a:p>
        </p:txBody>
      </p:sp>
    </p:spTree>
    <p:extLst>
      <p:ext uri="{BB962C8B-B14F-4D97-AF65-F5344CB8AC3E}">
        <p14:creationId xmlns:p14="http://schemas.microsoft.com/office/powerpoint/2010/main" val="107029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65511"/>
            <a:ext cx="8686800" cy="3754010"/>
          </a:xfrm>
        </p:spPr>
        <p:txBody>
          <a:bodyPr/>
          <a:lstStyle/>
          <a:p>
            <a:r>
              <a:rPr lang="en-US" dirty="0"/>
              <a:t>X-57 is designed to showcase Distributed Electric Propulsion Technology – namely, how electric airplanes will need to differ from “traditional” designs</a:t>
            </a:r>
          </a:p>
          <a:p>
            <a:r>
              <a:rPr lang="en-US" dirty="0"/>
              <a:t>Flight test program designed to retire risk in systematic way; first flights of Mod II planed in 2020</a:t>
            </a:r>
          </a:p>
          <a:p>
            <a:r>
              <a:rPr lang="en-US" dirty="0"/>
              <a:t>Already seeing impacts on U.S. Aviation Industry</a:t>
            </a:r>
          </a:p>
        </p:txBody>
      </p:sp>
      <p:sp>
        <p:nvSpPr>
          <p:cNvPr id="2" name="Title 1"/>
          <p:cNvSpPr>
            <a:spLocks noGrp="1"/>
          </p:cNvSpPr>
          <p:nvPr>
            <p:ph type="title"/>
          </p:nvPr>
        </p:nvSpPr>
        <p:spPr>
          <a:xfrm>
            <a:off x="561315" y="171450"/>
            <a:ext cx="7543799" cy="361155"/>
          </a:xfrm>
        </p:spPr>
        <p:txBody>
          <a:bodyPr/>
          <a:lstStyle/>
          <a:p>
            <a:pPr algn="ctr"/>
            <a:r>
              <a:rPr lang="en-US" dirty="0">
                <a:latin typeface="Calibri" panose="020F0502020204030204" pitchFamily="34" charset="0"/>
                <a:cs typeface="Calibri" panose="020F0502020204030204" pitchFamily="34" charset="0"/>
              </a:rPr>
              <a:t>Conclusions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4877" y="2830984"/>
            <a:ext cx="5802752" cy="2102674"/>
          </a:xfrm>
          <a:prstGeom prst="rect">
            <a:avLst/>
          </a:prstGeom>
        </p:spPr>
      </p:pic>
      <p:sp>
        <p:nvSpPr>
          <p:cNvPr id="4" name="Slide Number Placeholder 3"/>
          <p:cNvSpPr>
            <a:spLocks noGrp="1"/>
          </p:cNvSpPr>
          <p:nvPr>
            <p:ph type="sldNum" sz="quarter" idx="12"/>
          </p:nvPr>
        </p:nvSpPr>
        <p:spPr/>
        <p:txBody>
          <a:bodyPr/>
          <a:lstStyle/>
          <a:p>
            <a:fld id="{1ECC9E0A-02BD-614F-AABB-8EE60370632B}" type="slidenum">
              <a:rPr lang="en-US" smtClean="0"/>
              <a:pPr/>
              <a:t>27</a:t>
            </a:fld>
            <a:endParaRPr lang="en-US" dirty="0"/>
          </a:p>
        </p:txBody>
      </p:sp>
    </p:spTree>
    <p:extLst>
      <p:ext uri="{BB962C8B-B14F-4D97-AF65-F5344CB8AC3E}">
        <p14:creationId xmlns:p14="http://schemas.microsoft.com/office/powerpoint/2010/main" val="3671542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8000" dirty="0"/>
              <a:t>Backup</a:t>
            </a:r>
          </a:p>
        </p:txBody>
      </p:sp>
      <p:sp>
        <p:nvSpPr>
          <p:cNvPr id="4" name="Slide Number Placeholder 3"/>
          <p:cNvSpPr>
            <a:spLocks noGrp="1"/>
          </p:cNvSpPr>
          <p:nvPr>
            <p:ph type="sldNum" sz="quarter" idx="12"/>
          </p:nvPr>
        </p:nvSpPr>
        <p:spPr/>
        <p:txBody>
          <a:bodyPr/>
          <a:lstStyle/>
          <a:p>
            <a:fld id="{1ECC9E0A-02BD-614F-AABB-8EE60370632B}" type="slidenum">
              <a:rPr lang="en-US" smtClean="0"/>
              <a:pPr/>
              <a:t>28</a:t>
            </a:fld>
            <a:endParaRPr lang="en-US" dirty="0"/>
          </a:p>
        </p:txBody>
      </p:sp>
    </p:spTree>
    <p:extLst>
      <p:ext uri="{BB962C8B-B14F-4D97-AF65-F5344CB8AC3E}">
        <p14:creationId xmlns:p14="http://schemas.microsoft.com/office/powerpoint/2010/main" val="1980585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90CE30-8B4A-0A41-BE9A-110B679084A3}"/>
              </a:ext>
            </a:extLst>
          </p:cNvPr>
          <p:cNvSpPr>
            <a:spLocks noGrp="1"/>
          </p:cNvSpPr>
          <p:nvPr>
            <p:ph type="title"/>
          </p:nvPr>
        </p:nvSpPr>
        <p:spPr>
          <a:xfrm>
            <a:off x="460023" y="157273"/>
            <a:ext cx="7543799" cy="361155"/>
          </a:xfrm>
        </p:spPr>
        <p:txBody>
          <a:bodyPr/>
          <a:lstStyle/>
          <a:p>
            <a:pPr algn="ctr"/>
            <a:r>
              <a:rPr lang="en-US" dirty="0"/>
              <a:t>Electrified Architecture with Redundancy</a:t>
            </a:r>
          </a:p>
        </p:txBody>
      </p:sp>
      <p:pic>
        <p:nvPicPr>
          <p:cNvPr id="6" name="Picture 5">
            <a:extLst>
              <a:ext uri="{FF2B5EF4-FFF2-40B4-BE49-F238E27FC236}">
                <a16:creationId xmlns:a16="http://schemas.microsoft.com/office/drawing/2014/main" id="{04B7FEED-C92A-5943-95C4-AEC7108C80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0003" y="687572"/>
            <a:ext cx="7035397" cy="4353536"/>
          </a:xfrm>
          <a:prstGeom prst="rect">
            <a:avLst/>
          </a:prstGeom>
        </p:spPr>
      </p:pic>
      <p:sp>
        <p:nvSpPr>
          <p:cNvPr id="7" name="TextBox 6">
            <a:extLst>
              <a:ext uri="{FF2B5EF4-FFF2-40B4-BE49-F238E27FC236}">
                <a16:creationId xmlns:a16="http://schemas.microsoft.com/office/drawing/2014/main" id="{2232BF73-75D6-8745-9375-28C68FA71B6E}"/>
              </a:ext>
            </a:extLst>
          </p:cNvPr>
          <p:cNvSpPr txBox="1"/>
          <p:nvPr/>
        </p:nvSpPr>
        <p:spPr>
          <a:xfrm>
            <a:off x="235687" y="1052966"/>
            <a:ext cx="1373373" cy="738664"/>
          </a:xfrm>
          <a:prstGeom prst="rect">
            <a:avLst/>
          </a:prstGeom>
          <a:noFill/>
        </p:spPr>
        <p:txBody>
          <a:bodyPr wrap="square" rtlCol="0">
            <a:spAutoFit/>
          </a:bodyPr>
          <a:lstStyle/>
          <a:p>
            <a:pPr algn="ctr"/>
            <a:r>
              <a:rPr lang="en-US" sz="1400" i="1" dirty="0">
                <a:solidFill>
                  <a:srgbClr val="0070C0"/>
                </a:solidFill>
              </a:rPr>
              <a:t>Dual inverter reduces failure severity</a:t>
            </a:r>
          </a:p>
        </p:txBody>
      </p:sp>
      <p:sp>
        <p:nvSpPr>
          <p:cNvPr id="8" name="TextBox 7">
            <a:extLst>
              <a:ext uri="{FF2B5EF4-FFF2-40B4-BE49-F238E27FC236}">
                <a16:creationId xmlns:a16="http://schemas.microsoft.com/office/drawing/2014/main" id="{57C30329-AA18-804D-B5D3-BE40526DD50C}"/>
              </a:ext>
            </a:extLst>
          </p:cNvPr>
          <p:cNvSpPr txBox="1"/>
          <p:nvPr/>
        </p:nvSpPr>
        <p:spPr>
          <a:xfrm>
            <a:off x="807000" y="3904120"/>
            <a:ext cx="2146006" cy="738664"/>
          </a:xfrm>
          <a:prstGeom prst="rect">
            <a:avLst/>
          </a:prstGeom>
          <a:noFill/>
        </p:spPr>
        <p:txBody>
          <a:bodyPr wrap="square" rtlCol="0">
            <a:spAutoFit/>
          </a:bodyPr>
          <a:lstStyle>
            <a:defPPr>
              <a:defRPr lang="en-US"/>
            </a:defPPr>
            <a:lvl1pPr algn="ctr">
              <a:defRPr sz="1400" i="1">
                <a:solidFill>
                  <a:srgbClr val="0070C0"/>
                </a:solidFill>
              </a:defRPr>
            </a:lvl1pPr>
          </a:lstStyle>
          <a:p>
            <a:r>
              <a:rPr lang="en-US" dirty="0"/>
              <a:t>Independent battery packs enables powered landing after cell failure</a:t>
            </a:r>
          </a:p>
        </p:txBody>
      </p:sp>
      <p:sp>
        <p:nvSpPr>
          <p:cNvPr id="11" name="TextBox 10">
            <a:extLst>
              <a:ext uri="{FF2B5EF4-FFF2-40B4-BE49-F238E27FC236}">
                <a16:creationId xmlns:a16="http://schemas.microsoft.com/office/drawing/2014/main" id="{84869854-DA89-6048-8A44-819DE9E66E0E}"/>
              </a:ext>
            </a:extLst>
          </p:cNvPr>
          <p:cNvSpPr txBox="1"/>
          <p:nvPr/>
        </p:nvSpPr>
        <p:spPr>
          <a:xfrm>
            <a:off x="497049" y="2326168"/>
            <a:ext cx="2021959" cy="738664"/>
          </a:xfrm>
          <a:prstGeom prst="rect">
            <a:avLst/>
          </a:prstGeom>
          <a:noFill/>
        </p:spPr>
        <p:txBody>
          <a:bodyPr wrap="square" rtlCol="0">
            <a:spAutoFit/>
          </a:bodyPr>
          <a:lstStyle/>
          <a:p>
            <a:pPr algn="ctr"/>
            <a:r>
              <a:rPr lang="en-US" sz="1400" i="1" dirty="0">
                <a:solidFill>
                  <a:srgbClr val="0070C0"/>
                </a:solidFill>
              </a:rPr>
              <a:t>High voltage contactors required for hazard segmentation</a:t>
            </a:r>
          </a:p>
        </p:txBody>
      </p:sp>
      <p:sp>
        <p:nvSpPr>
          <p:cNvPr id="2" name="Slide Number Placeholder 1"/>
          <p:cNvSpPr>
            <a:spLocks noGrp="1"/>
          </p:cNvSpPr>
          <p:nvPr>
            <p:ph type="sldNum" sz="quarter" idx="12"/>
          </p:nvPr>
        </p:nvSpPr>
        <p:spPr/>
        <p:txBody>
          <a:bodyPr/>
          <a:lstStyle/>
          <a:p>
            <a:fld id="{1ECC9E0A-02BD-614F-AABB-8EE60370632B}" type="slidenum">
              <a:rPr lang="en-US" smtClean="0"/>
              <a:pPr/>
              <a:t>29</a:t>
            </a:fld>
            <a:endParaRPr lang="en-US" dirty="0"/>
          </a:p>
        </p:txBody>
      </p:sp>
    </p:spTree>
    <p:extLst>
      <p:ext uri="{BB962C8B-B14F-4D97-AF65-F5344CB8AC3E}">
        <p14:creationId xmlns:p14="http://schemas.microsoft.com/office/powerpoint/2010/main" val="380355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B07D30-C21C-0041-9341-21BD797C341A}"/>
              </a:ext>
            </a:extLst>
          </p:cNvPr>
          <p:cNvSpPr>
            <a:spLocks noGrp="1"/>
          </p:cNvSpPr>
          <p:nvPr>
            <p:ph type="sldNum" sz="quarter" idx="12"/>
          </p:nvPr>
        </p:nvSpPr>
        <p:spPr/>
        <p:txBody>
          <a:bodyPr/>
          <a:lstStyle/>
          <a:p>
            <a:fld id="{1ECC9E0A-02BD-614F-AABB-8EE60370632B}" type="slidenum">
              <a:rPr lang="en-US" smtClean="0"/>
              <a:pPr/>
              <a:t>3</a:t>
            </a:fld>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0386"/>
          </a:xfrm>
          <a:prstGeom prst="rect">
            <a:avLst/>
          </a:prstGeom>
        </p:spPr>
      </p:pic>
      <p:sp>
        <p:nvSpPr>
          <p:cNvPr id="5" name="TextBox 4">
            <a:extLst>
              <a:ext uri="{FF2B5EF4-FFF2-40B4-BE49-F238E27FC236}">
                <a16:creationId xmlns:a16="http://schemas.microsoft.com/office/drawing/2014/main" id="{369AC9D9-1BEA-714B-B3FE-55C40DA1F84D}"/>
              </a:ext>
            </a:extLst>
          </p:cNvPr>
          <p:cNvSpPr txBox="1"/>
          <p:nvPr/>
        </p:nvSpPr>
        <p:spPr>
          <a:xfrm>
            <a:off x="6630486" y="2799912"/>
            <a:ext cx="1386470" cy="276999"/>
          </a:xfrm>
          <a:prstGeom prst="rect">
            <a:avLst/>
          </a:prstGeom>
          <a:noFill/>
          <a:ln>
            <a:noFill/>
          </a:ln>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7FFD6"/>
                </a:solidFill>
                <a:effectLst/>
                <a:uLnTx/>
                <a:uFillTx/>
                <a:latin typeface="Arial" panose="020B0604020202020204" pitchFamily="34" charset="0"/>
                <a:ea typeface="+mn-ea"/>
                <a:cs typeface="Arial" panose="020B0604020202020204" pitchFamily="34" charset="0"/>
              </a:rPr>
              <a:t>Urban Air Mobility</a:t>
            </a:r>
          </a:p>
        </p:txBody>
      </p:sp>
      <p:sp>
        <p:nvSpPr>
          <p:cNvPr id="6" name="TextBox 5">
            <a:extLst>
              <a:ext uri="{FF2B5EF4-FFF2-40B4-BE49-F238E27FC236}">
                <a16:creationId xmlns:a16="http://schemas.microsoft.com/office/drawing/2014/main" id="{00F347B1-4043-0642-887E-4DA0810F3E3F}"/>
              </a:ext>
            </a:extLst>
          </p:cNvPr>
          <p:cNvSpPr txBox="1"/>
          <p:nvPr/>
        </p:nvSpPr>
        <p:spPr>
          <a:xfrm>
            <a:off x="5796268" y="699826"/>
            <a:ext cx="2661083" cy="285073"/>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Short Haul</a:t>
            </a:r>
          </a:p>
        </p:txBody>
      </p:sp>
      <p:sp>
        <p:nvSpPr>
          <p:cNvPr id="7" name="TextBox 6">
            <a:extLst>
              <a:ext uri="{FF2B5EF4-FFF2-40B4-BE49-F238E27FC236}">
                <a16:creationId xmlns:a16="http://schemas.microsoft.com/office/drawing/2014/main" id="{1B32EF68-E2AE-5C45-BEDE-8BF90DE96F2C}"/>
              </a:ext>
            </a:extLst>
          </p:cNvPr>
          <p:cNvSpPr txBox="1"/>
          <p:nvPr/>
        </p:nvSpPr>
        <p:spPr>
          <a:xfrm>
            <a:off x="6372917" y="82108"/>
            <a:ext cx="1267848" cy="276999"/>
          </a:xfrm>
          <a:prstGeom prst="rect">
            <a:avLst/>
          </a:prstGeom>
          <a:noFill/>
          <a:ln>
            <a:noFill/>
          </a:ln>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Large Transport</a:t>
            </a:r>
          </a:p>
        </p:txBody>
      </p:sp>
      <p:sp>
        <p:nvSpPr>
          <p:cNvPr id="8" name="Rectangle 7"/>
          <p:cNvSpPr/>
          <p:nvPr/>
        </p:nvSpPr>
        <p:spPr>
          <a:xfrm>
            <a:off x="76955" y="220608"/>
            <a:ext cx="1815220" cy="646331"/>
          </a:xfrm>
          <a:prstGeom prst="rect">
            <a:avLst/>
          </a:prstGeom>
        </p:spPr>
        <p:txBody>
          <a:bodyPr wrap="square">
            <a:spAutoFit/>
          </a:bodyPr>
          <a:lstStyle/>
          <a:p>
            <a:pPr algn="ctr"/>
            <a:r>
              <a:rPr lang="en-US" b="1" i="1" dirty="0">
                <a:solidFill>
                  <a:schemeClr val="bg1"/>
                </a:solidFill>
              </a:rPr>
              <a:t>Future </a:t>
            </a:r>
          </a:p>
          <a:p>
            <a:pPr algn="ctr"/>
            <a:r>
              <a:rPr lang="en-US" b="1" i="1" dirty="0">
                <a:solidFill>
                  <a:schemeClr val="bg1"/>
                </a:solidFill>
              </a:rPr>
              <a:t>Air Mobility</a:t>
            </a:r>
          </a:p>
        </p:txBody>
      </p:sp>
    </p:spTree>
    <p:extLst>
      <p:ext uri="{BB962C8B-B14F-4D97-AF65-F5344CB8AC3E}">
        <p14:creationId xmlns:p14="http://schemas.microsoft.com/office/powerpoint/2010/main" val="2498404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8BBE31-F766-B04B-B60B-F280618AE852}"/>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696711" y="859764"/>
            <a:ext cx="3474721" cy="2022432"/>
          </a:xfrm>
          <a:prstGeom prst="rect">
            <a:avLst/>
          </a:prstGeom>
        </p:spPr>
      </p:pic>
      <p:sp>
        <p:nvSpPr>
          <p:cNvPr id="2" name="Content Placeholder 1">
            <a:extLst>
              <a:ext uri="{FF2B5EF4-FFF2-40B4-BE49-F238E27FC236}">
                <a16:creationId xmlns:a16="http://schemas.microsoft.com/office/drawing/2014/main" id="{BE314CC2-1C6D-634D-AD3C-6A023586EB1C}"/>
              </a:ext>
            </a:extLst>
          </p:cNvPr>
          <p:cNvSpPr>
            <a:spLocks noGrp="1"/>
          </p:cNvSpPr>
          <p:nvPr>
            <p:ph idx="1"/>
          </p:nvPr>
        </p:nvSpPr>
        <p:spPr>
          <a:xfrm>
            <a:off x="285750" y="736135"/>
            <a:ext cx="5770042" cy="4168051"/>
          </a:xfrm>
        </p:spPr>
        <p:txBody>
          <a:bodyPr>
            <a:normAutofit fontScale="70000" lnSpcReduction="20000"/>
          </a:bodyPr>
          <a:lstStyle/>
          <a:p>
            <a:pPr>
              <a:lnSpc>
                <a:spcPct val="130000"/>
              </a:lnSpc>
            </a:pPr>
            <a:r>
              <a:rPr lang="en-US" dirty="0"/>
              <a:t>Matures Distributed Electric Propulsion system architectures</a:t>
            </a:r>
          </a:p>
          <a:p>
            <a:pPr lvl="1">
              <a:lnSpc>
                <a:spcPct val="130000"/>
              </a:lnSpc>
            </a:pPr>
            <a:r>
              <a:rPr lang="en-US" dirty="0"/>
              <a:t>NASA will tackle technical challenges operating multiple motors in configurations relevant to industry (UAM, Thin Haul)</a:t>
            </a:r>
          </a:p>
          <a:p>
            <a:pPr lvl="1">
              <a:lnSpc>
                <a:spcPct val="130000"/>
              </a:lnSpc>
            </a:pPr>
            <a:r>
              <a:rPr lang="en-US" dirty="0"/>
              <a:t>Validates higher power electric propulsion system operation (120 kW in Mod II </a:t>
            </a:r>
            <a:r>
              <a:rPr lang="en-US" dirty="0">
                <a:sym typeface="Wingdings" pitchFamily="2" charset="2"/>
              </a:rPr>
              <a:t> 250 kW in Mod IV)</a:t>
            </a:r>
            <a:endParaRPr lang="en-US" dirty="0"/>
          </a:p>
          <a:p>
            <a:pPr lvl="1">
              <a:lnSpc>
                <a:spcPct val="130000"/>
              </a:lnSpc>
            </a:pPr>
            <a:r>
              <a:rPr lang="en-US" dirty="0"/>
              <a:t>Pathfinder for certification of complex DEP systems</a:t>
            </a:r>
          </a:p>
          <a:p>
            <a:pPr>
              <a:lnSpc>
                <a:spcPct val="130000"/>
              </a:lnSpc>
            </a:pPr>
            <a:r>
              <a:rPr lang="en-US" dirty="0"/>
              <a:t>Exploration of novel, optimized configuration enabled by DEP (Thin</a:t>
            </a:r>
            <a:r>
              <a:rPr lang="en-US" dirty="0">
                <a:sym typeface="Wingdings" pitchFamily="2" charset="2"/>
              </a:rPr>
              <a:t> </a:t>
            </a:r>
            <a:r>
              <a:rPr lang="en-US" dirty="0"/>
              <a:t>Haul and larger scale) </a:t>
            </a:r>
          </a:p>
          <a:p>
            <a:pPr lvl="1">
              <a:lnSpc>
                <a:spcPct val="130000"/>
              </a:lnSpc>
            </a:pPr>
            <a:r>
              <a:rPr lang="en-US" dirty="0"/>
              <a:t>Exploration of wingtip propulsion/vortex interaction</a:t>
            </a:r>
          </a:p>
          <a:p>
            <a:pPr lvl="1">
              <a:lnSpc>
                <a:spcPct val="130000"/>
              </a:lnSpc>
            </a:pPr>
            <a:r>
              <a:rPr lang="en-US" dirty="0"/>
              <a:t>Cruise-optimized wing enabled by blown high-lift system</a:t>
            </a:r>
          </a:p>
          <a:p>
            <a:pPr lvl="1">
              <a:lnSpc>
                <a:spcPct val="130000"/>
              </a:lnSpc>
            </a:pPr>
            <a:r>
              <a:rPr lang="en-US" dirty="0"/>
              <a:t>High performance, high aspect ratio wing requires new wing material structure system</a:t>
            </a:r>
          </a:p>
          <a:p>
            <a:pPr>
              <a:lnSpc>
                <a:spcPct val="130000"/>
              </a:lnSpc>
            </a:pPr>
            <a:r>
              <a:rPr lang="en-US" dirty="0"/>
              <a:t>Optimized DEP configuration enables significant improvement to aircraft performance not currently explored in the marketplace</a:t>
            </a:r>
          </a:p>
          <a:p>
            <a:pPr lvl="1">
              <a:lnSpc>
                <a:spcPct val="130000"/>
              </a:lnSpc>
            </a:pPr>
            <a:r>
              <a:rPr lang="en-US" dirty="0"/>
              <a:t>Goal is 500% improvement in energy consumption at cruise</a:t>
            </a:r>
          </a:p>
          <a:p>
            <a:pPr lvl="1">
              <a:lnSpc>
                <a:spcPct val="130000"/>
              </a:lnSpc>
            </a:pPr>
            <a:r>
              <a:rPr lang="en-US" dirty="0"/>
              <a:t>Zero In-flight Carbon Emissions</a:t>
            </a:r>
          </a:p>
          <a:p>
            <a:pPr lvl="1">
              <a:lnSpc>
                <a:spcPct val="130000"/>
              </a:lnSpc>
            </a:pPr>
            <a:r>
              <a:rPr lang="en-US" dirty="0"/>
              <a:t>Opportunity for significant noise reduction</a:t>
            </a:r>
          </a:p>
        </p:txBody>
      </p:sp>
      <p:sp>
        <p:nvSpPr>
          <p:cNvPr id="4" name="Title 3">
            <a:extLst>
              <a:ext uri="{FF2B5EF4-FFF2-40B4-BE49-F238E27FC236}">
                <a16:creationId xmlns:a16="http://schemas.microsoft.com/office/drawing/2014/main" id="{DB2FB44A-A3B8-6C44-BD5F-BE277CE72D60}"/>
              </a:ext>
            </a:extLst>
          </p:cNvPr>
          <p:cNvSpPr>
            <a:spLocks noGrp="1"/>
          </p:cNvSpPr>
          <p:nvPr>
            <p:ph type="title"/>
          </p:nvPr>
        </p:nvSpPr>
        <p:spPr>
          <a:xfrm>
            <a:off x="285750" y="243729"/>
            <a:ext cx="7871113" cy="361155"/>
          </a:xfrm>
        </p:spPr>
        <p:txBody>
          <a:bodyPr/>
          <a:lstStyle/>
          <a:p>
            <a:pPr algn="l"/>
            <a:r>
              <a:rPr lang="en-US" sz="2000" dirty="0"/>
              <a:t>Motivation for X-57 Mod III/IV; Leveraging Distributed Electric Propulsion</a:t>
            </a:r>
            <a:endParaRPr lang="en-US" sz="2000" strike="sngStrike" dirty="0"/>
          </a:p>
        </p:txBody>
      </p:sp>
      <p:sp>
        <p:nvSpPr>
          <p:cNvPr id="7" name="TextBox 6">
            <a:extLst>
              <a:ext uri="{FF2B5EF4-FFF2-40B4-BE49-F238E27FC236}">
                <a16:creationId xmlns:a16="http://schemas.microsoft.com/office/drawing/2014/main" id="{0150678D-3FC6-1847-84E2-DDAB97A9FAE7}"/>
              </a:ext>
            </a:extLst>
          </p:cNvPr>
          <p:cNvSpPr txBox="1"/>
          <p:nvPr/>
        </p:nvSpPr>
        <p:spPr>
          <a:xfrm>
            <a:off x="6198668" y="2993732"/>
            <a:ext cx="2601087" cy="830997"/>
          </a:xfrm>
          <a:prstGeom prst="rect">
            <a:avLst/>
          </a:prstGeom>
          <a:noFill/>
          <a:ln w="25400">
            <a:solidFill>
              <a:schemeClr val="accent1"/>
            </a:solidFill>
          </a:ln>
        </p:spPr>
        <p:txBody>
          <a:bodyPr wrap="square" rtlCol="0">
            <a:spAutoFit/>
          </a:bodyPr>
          <a:lstStyle/>
          <a:p>
            <a:pPr algn="ctr"/>
            <a:r>
              <a:rPr lang="en-US" sz="1200" dirty="0"/>
              <a:t>Mod III/IV will explore the benefits of Distributed Electric Propulsion which will revolutionize aircraft architecture and performance</a:t>
            </a:r>
          </a:p>
        </p:txBody>
      </p:sp>
      <p:sp>
        <p:nvSpPr>
          <p:cNvPr id="3" name="Slide Number Placeholder 2"/>
          <p:cNvSpPr>
            <a:spLocks noGrp="1"/>
          </p:cNvSpPr>
          <p:nvPr>
            <p:ph type="sldNum" sz="quarter" idx="12"/>
          </p:nvPr>
        </p:nvSpPr>
        <p:spPr/>
        <p:txBody>
          <a:bodyPr/>
          <a:lstStyle/>
          <a:p>
            <a:fld id="{1ECC9E0A-02BD-614F-AABB-8EE60370632B}" type="slidenum">
              <a:rPr lang="en-US" smtClean="0"/>
              <a:pPr/>
              <a:t>30</a:t>
            </a:fld>
            <a:endParaRPr lang="en-US" dirty="0"/>
          </a:p>
        </p:txBody>
      </p:sp>
    </p:spTree>
    <p:extLst>
      <p:ext uri="{BB962C8B-B14F-4D97-AF65-F5344CB8AC3E}">
        <p14:creationId xmlns:p14="http://schemas.microsoft.com/office/powerpoint/2010/main" val="202472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584E77-E24D-464B-9146-0EA081102866}"/>
              </a:ext>
            </a:extLst>
          </p:cNvPr>
          <p:cNvSpPr>
            <a:spLocks noGrp="1"/>
          </p:cNvSpPr>
          <p:nvPr>
            <p:ph type="title"/>
          </p:nvPr>
        </p:nvSpPr>
        <p:spPr>
          <a:xfrm>
            <a:off x="1371601" y="171450"/>
            <a:ext cx="6508242" cy="361155"/>
          </a:xfrm>
        </p:spPr>
        <p:txBody>
          <a:bodyPr/>
          <a:lstStyle/>
          <a:p>
            <a:pPr algn="ctr"/>
            <a:r>
              <a:rPr lang="en-US" dirty="0"/>
              <a:t>Power and Command Interconnection Diagram</a:t>
            </a:r>
          </a:p>
        </p:txBody>
      </p:sp>
      <p:pic>
        <p:nvPicPr>
          <p:cNvPr id="14" name="Picture 13">
            <a:extLst>
              <a:ext uri="{FF2B5EF4-FFF2-40B4-BE49-F238E27FC236}">
                <a16:creationId xmlns:a16="http://schemas.microsoft.com/office/drawing/2014/main" id="{C6B7459E-2FDC-DC4A-84DC-C79A1EF616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656" y="762777"/>
            <a:ext cx="7889358" cy="3526660"/>
          </a:xfrm>
          <a:prstGeom prst="rect">
            <a:avLst/>
          </a:prstGeom>
        </p:spPr>
      </p:pic>
      <p:sp>
        <p:nvSpPr>
          <p:cNvPr id="817" name="TextBox 816">
            <a:extLst>
              <a:ext uri="{FF2B5EF4-FFF2-40B4-BE49-F238E27FC236}">
                <a16:creationId xmlns:a16="http://schemas.microsoft.com/office/drawing/2014/main" id="{1AFAA7C7-DB93-B64A-92F3-4C9D24AA7B5C}"/>
              </a:ext>
            </a:extLst>
          </p:cNvPr>
          <p:cNvSpPr txBox="1"/>
          <p:nvPr/>
        </p:nvSpPr>
        <p:spPr>
          <a:xfrm>
            <a:off x="5027987" y="4289437"/>
            <a:ext cx="2353340" cy="738664"/>
          </a:xfrm>
          <a:prstGeom prst="rect">
            <a:avLst/>
          </a:prstGeom>
          <a:noFill/>
        </p:spPr>
        <p:txBody>
          <a:bodyPr wrap="square" rtlCol="0">
            <a:spAutoFit/>
          </a:bodyPr>
          <a:lstStyle/>
          <a:p>
            <a:pPr algn="ctr"/>
            <a:r>
              <a:rPr lang="en-US" sz="1400" i="1" dirty="0">
                <a:solidFill>
                  <a:srgbClr val="0070C0"/>
                </a:solidFill>
              </a:rPr>
              <a:t>Failure Analyses and Tests validate redundancy and segmentation approach </a:t>
            </a:r>
          </a:p>
        </p:txBody>
      </p:sp>
      <p:sp>
        <p:nvSpPr>
          <p:cNvPr id="818" name="TextBox 817">
            <a:extLst>
              <a:ext uri="{FF2B5EF4-FFF2-40B4-BE49-F238E27FC236}">
                <a16:creationId xmlns:a16="http://schemas.microsoft.com/office/drawing/2014/main" id="{C0F9EDAD-0D89-7F4C-8A69-9333E6156754}"/>
              </a:ext>
            </a:extLst>
          </p:cNvPr>
          <p:cNvSpPr txBox="1"/>
          <p:nvPr/>
        </p:nvSpPr>
        <p:spPr>
          <a:xfrm>
            <a:off x="1662223" y="4289437"/>
            <a:ext cx="2353340" cy="738664"/>
          </a:xfrm>
          <a:prstGeom prst="rect">
            <a:avLst/>
          </a:prstGeom>
          <a:noFill/>
        </p:spPr>
        <p:txBody>
          <a:bodyPr wrap="square" rtlCol="0">
            <a:spAutoFit/>
          </a:bodyPr>
          <a:lstStyle/>
          <a:p>
            <a:pPr algn="ctr"/>
            <a:r>
              <a:rPr lang="en-US" sz="1400" i="1" dirty="0">
                <a:solidFill>
                  <a:srgbClr val="0070C0"/>
                </a:solidFill>
              </a:rPr>
              <a:t>Large number of interfaces even for "simple" vehicle architectures</a:t>
            </a:r>
          </a:p>
        </p:txBody>
      </p:sp>
      <p:sp>
        <p:nvSpPr>
          <p:cNvPr id="2" name="Slide Number Placeholder 1"/>
          <p:cNvSpPr>
            <a:spLocks noGrp="1"/>
          </p:cNvSpPr>
          <p:nvPr>
            <p:ph type="sldNum" sz="quarter" idx="12"/>
          </p:nvPr>
        </p:nvSpPr>
        <p:spPr/>
        <p:txBody>
          <a:bodyPr/>
          <a:lstStyle/>
          <a:p>
            <a:fld id="{1ECC9E0A-02BD-614F-AABB-8EE60370632B}" type="slidenum">
              <a:rPr lang="en-US" smtClean="0"/>
              <a:pPr/>
              <a:t>31</a:t>
            </a:fld>
            <a:endParaRPr lang="en-US" dirty="0"/>
          </a:p>
        </p:txBody>
      </p:sp>
    </p:spTree>
    <p:extLst>
      <p:ext uri="{BB962C8B-B14F-4D97-AF65-F5344CB8AC3E}">
        <p14:creationId xmlns:p14="http://schemas.microsoft.com/office/powerpoint/2010/main" val="1804029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id="{65CB6D2A-4E6B-B347-84A5-5A3E66E2455F}"/>
              </a:ext>
            </a:extLst>
          </p:cNvPr>
          <p:cNvGraphicFramePr>
            <a:graphicFrameLocks noGrp="1"/>
          </p:cNvGraphicFramePr>
          <p:nvPr>
            <p:ph idx="1"/>
          </p:nvPr>
        </p:nvGraphicFramePr>
        <p:xfrm>
          <a:off x="409734" y="945645"/>
          <a:ext cx="8252880" cy="2255520"/>
        </p:xfrm>
        <a:graphic>
          <a:graphicData uri="http://schemas.openxmlformats.org/drawingml/2006/table">
            <a:tbl>
              <a:tblPr firstRow="1" bandRow="1">
                <a:tableStyleId>{69012ECD-51FC-41F1-AA8D-1B2483CD663E}</a:tableStyleId>
              </a:tblPr>
              <a:tblGrid>
                <a:gridCol w="1685826">
                  <a:extLst>
                    <a:ext uri="{9D8B030D-6E8A-4147-A177-3AD203B41FA5}">
                      <a16:colId xmlns:a16="http://schemas.microsoft.com/office/drawing/2014/main" val="776215162"/>
                    </a:ext>
                  </a:extLst>
                </a:gridCol>
                <a:gridCol w="598516">
                  <a:extLst>
                    <a:ext uri="{9D8B030D-6E8A-4147-A177-3AD203B41FA5}">
                      <a16:colId xmlns:a16="http://schemas.microsoft.com/office/drawing/2014/main" val="1639647917"/>
                    </a:ext>
                  </a:extLst>
                </a:gridCol>
                <a:gridCol w="806335">
                  <a:extLst>
                    <a:ext uri="{9D8B030D-6E8A-4147-A177-3AD203B41FA5}">
                      <a16:colId xmlns:a16="http://schemas.microsoft.com/office/drawing/2014/main" val="205453174"/>
                    </a:ext>
                  </a:extLst>
                </a:gridCol>
                <a:gridCol w="1903614">
                  <a:extLst>
                    <a:ext uri="{9D8B030D-6E8A-4147-A177-3AD203B41FA5}">
                      <a16:colId xmlns:a16="http://schemas.microsoft.com/office/drawing/2014/main" val="1752246205"/>
                    </a:ext>
                  </a:extLst>
                </a:gridCol>
                <a:gridCol w="1764030">
                  <a:extLst>
                    <a:ext uri="{9D8B030D-6E8A-4147-A177-3AD203B41FA5}">
                      <a16:colId xmlns:a16="http://schemas.microsoft.com/office/drawing/2014/main" val="2562416581"/>
                    </a:ext>
                  </a:extLst>
                </a:gridCol>
                <a:gridCol w="1494559">
                  <a:extLst>
                    <a:ext uri="{9D8B030D-6E8A-4147-A177-3AD203B41FA5}">
                      <a16:colId xmlns:a16="http://schemas.microsoft.com/office/drawing/2014/main" val="2946312913"/>
                    </a:ext>
                  </a:extLst>
                </a:gridCol>
              </a:tblGrid>
              <a:tr h="335931">
                <a:tc>
                  <a:txBody>
                    <a:bodyPr/>
                    <a:lstStyle/>
                    <a:p>
                      <a:pPr algn="ctr"/>
                      <a:r>
                        <a:rPr lang="en-US" sz="1000" dirty="0"/>
                        <a:t>Stakeholder/ Technology Area</a:t>
                      </a:r>
                    </a:p>
                  </a:txBody>
                  <a:tcPr anchor="ctr"/>
                </a:tc>
                <a:tc>
                  <a:txBody>
                    <a:bodyPr/>
                    <a:lstStyle/>
                    <a:p>
                      <a:pPr algn="ctr"/>
                      <a:r>
                        <a:rPr lang="en-US" sz="1000" dirty="0"/>
                        <a:t>FAA</a:t>
                      </a:r>
                    </a:p>
                  </a:txBody>
                  <a:tcPr anchor="ctr"/>
                </a:tc>
                <a:tc>
                  <a:txBody>
                    <a:bodyPr/>
                    <a:lstStyle/>
                    <a:p>
                      <a:pPr algn="ctr"/>
                      <a:r>
                        <a:rPr lang="en-US" sz="1000" dirty="0"/>
                        <a:t>ASTM, SAE</a:t>
                      </a:r>
                    </a:p>
                  </a:txBody>
                  <a:tcPr anchor="ctr"/>
                </a:tc>
                <a:tc>
                  <a:txBody>
                    <a:bodyPr/>
                    <a:lstStyle/>
                    <a:p>
                      <a:pPr algn="ctr"/>
                      <a:r>
                        <a:rPr lang="en-US" sz="1000" dirty="0"/>
                        <a:t>Vertical Lift Technologies (</a:t>
                      </a:r>
                      <a:r>
                        <a:rPr lang="en-US" sz="1000" dirty="0" err="1"/>
                        <a:t>eVTOL</a:t>
                      </a:r>
                      <a:r>
                        <a:rPr lang="en-US" sz="1000" dirty="0"/>
                        <a:t>)</a:t>
                      </a:r>
                    </a:p>
                  </a:txBody>
                  <a:tcPr anchor="ctr"/>
                </a:tc>
                <a:tc>
                  <a:txBody>
                    <a:bodyPr/>
                    <a:lstStyle/>
                    <a:p>
                      <a:pPr algn="ctr"/>
                      <a:r>
                        <a:rPr lang="en-US" sz="1000" dirty="0"/>
                        <a:t>On Demand Mobility (UAM)</a:t>
                      </a:r>
                    </a:p>
                  </a:txBody>
                  <a:tcPr anchor="ctr"/>
                </a:tc>
                <a:tc>
                  <a:txBody>
                    <a:bodyPr/>
                    <a:lstStyle/>
                    <a:p>
                      <a:pPr algn="ctr"/>
                      <a:r>
                        <a:rPr lang="en-US" sz="1000" dirty="0"/>
                        <a:t>Electric Transport Aircraft</a:t>
                      </a:r>
                    </a:p>
                  </a:txBody>
                  <a:tcPr anchor="ctr"/>
                </a:tc>
                <a:extLst>
                  <a:ext uri="{0D108BD9-81ED-4DB2-BD59-A6C34878D82A}">
                    <a16:rowId xmlns:a16="http://schemas.microsoft.com/office/drawing/2014/main" val="3192111501"/>
                  </a:ext>
                </a:extLst>
              </a:tr>
              <a:tr h="335931">
                <a:tc>
                  <a:txBody>
                    <a:bodyPr/>
                    <a:lstStyle/>
                    <a:p>
                      <a:r>
                        <a:rPr lang="en-US" sz="1000" dirty="0"/>
                        <a:t>Certification Basis</a:t>
                      </a:r>
                    </a:p>
                  </a:txBody>
                  <a:tcPr anchor="ctr"/>
                </a:tc>
                <a:tc>
                  <a:txBody>
                    <a:bodyPr/>
                    <a:lstStyle/>
                    <a:p>
                      <a:pPr algn="ctr"/>
                      <a:r>
                        <a:rPr lang="en-US" sz="1000" dirty="0"/>
                        <a:t>Part 23, 33</a:t>
                      </a:r>
                    </a:p>
                  </a:txBody>
                  <a:tcPr anchor="ctr"/>
                </a:tc>
                <a:tc>
                  <a:txBody>
                    <a:bodyPr/>
                    <a:lstStyle/>
                    <a:p>
                      <a:pPr algn="ctr"/>
                      <a:r>
                        <a:rPr lang="en-US" sz="1000" dirty="0"/>
                        <a:t>Top-Level Standard</a:t>
                      </a:r>
                    </a:p>
                  </a:txBody>
                  <a:tcPr anchor="ctr"/>
                </a:tc>
                <a:tc>
                  <a:txBody>
                    <a:bodyPr/>
                    <a:lstStyle/>
                    <a:p>
                      <a:pPr algn="ctr"/>
                      <a:r>
                        <a:rPr lang="en-US" sz="1000" dirty="0"/>
                        <a:t>Part 23 Lessons for Part</a:t>
                      </a:r>
                      <a:r>
                        <a:rPr lang="en-US" sz="1000" baseline="0" dirty="0"/>
                        <a:t> 27 &amp; Part 33</a:t>
                      </a:r>
                      <a:endParaRPr lang="en-US" sz="1000" dirty="0"/>
                    </a:p>
                  </a:txBody>
                  <a:tcPr anchor="ctr"/>
                </a:tc>
                <a:tc>
                  <a:txBody>
                    <a:bodyPr/>
                    <a:lstStyle/>
                    <a:p>
                      <a:pPr algn="ctr"/>
                      <a:r>
                        <a:rPr lang="en-US" sz="1000" dirty="0"/>
                        <a:t>Part 23/33 for 21.17(b)</a:t>
                      </a:r>
                    </a:p>
                  </a:txBody>
                  <a:tcPr anchor="ctr"/>
                </a:tc>
                <a:tc>
                  <a:txBody>
                    <a:bodyPr/>
                    <a:lstStyle/>
                    <a:p>
                      <a:pPr algn="ctr"/>
                      <a:r>
                        <a:rPr lang="en-US" sz="1000" dirty="0"/>
                        <a:t>Part 23/33</a:t>
                      </a:r>
                    </a:p>
                    <a:p>
                      <a:pPr algn="ctr"/>
                      <a:r>
                        <a:rPr lang="en-US" sz="1000" dirty="0"/>
                        <a:t>Lessons for Part 25</a:t>
                      </a:r>
                    </a:p>
                  </a:txBody>
                  <a:tcPr anchor="ctr"/>
                </a:tc>
                <a:extLst>
                  <a:ext uri="{0D108BD9-81ED-4DB2-BD59-A6C34878D82A}">
                    <a16:rowId xmlns:a16="http://schemas.microsoft.com/office/drawing/2014/main" val="991521170"/>
                  </a:ext>
                </a:extLst>
              </a:tr>
              <a:tr h="209957">
                <a:tc>
                  <a:txBody>
                    <a:bodyPr/>
                    <a:lstStyle/>
                    <a:p>
                      <a:r>
                        <a:rPr lang="en-US" sz="1000" dirty="0"/>
                        <a:t>Batteries</a:t>
                      </a:r>
                    </a:p>
                  </a:txBody>
                  <a:tcPr anchor="ctr"/>
                </a:tc>
                <a:tc>
                  <a:txBody>
                    <a:bodyPr/>
                    <a:lstStyle/>
                    <a:p>
                      <a:pPr algn="ctr"/>
                      <a:r>
                        <a:rPr lang="en-US" sz="1000" dirty="0"/>
                        <a:t>MOC</a:t>
                      </a:r>
                    </a:p>
                  </a:txBody>
                  <a:tcPr anchor="ctr"/>
                </a:tc>
                <a:tc>
                  <a:txBody>
                    <a:bodyPr/>
                    <a:lstStyle/>
                    <a:p>
                      <a:pPr algn="ctr"/>
                      <a:r>
                        <a:rPr lang="en-US" sz="1000" dirty="0"/>
                        <a:t>Standards</a:t>
                      </a:r>
                    </a:p>
                  </a:txBody>
                  <a:tcPr anchor="ctr"/>
                </a:tc>
                <a:tc>
                  <a:txBody>
                    <a:bodyPr/>
                    <a:lstStyle/>
                    <a:p>
                      <a:pPr algn="ctr"/>
                      <a:r>
                        <a:rPr lang="en-US" sz="1000" dirty="0"/>
                        <a:t>Lessons Learned</a:t>
                      </a:r>
                    </a:p>
                  </a:txBody>
                  <a:tcPr anchor="ctr"/>
                </a:tc>
                <a:tc>
                  <a:txBody>
                    <a:bodyPr/>
                    <a:lstStyle/>
                    <a:p>
                      <a:pPr algn="ctr"/>
                      <a:r>
                        <a:rPr lang="en-US" sz="1000" dirty="0"/>
                        <a:t>Lessons Learned</a:t>
                      </a:r>
                    </a:p>
                  </a:txBody>
                  <a:tcPr anchor="ctr"/>
                </a:tc>
                <a:tc>
                  <a:txBody>
                    <a:bodyPr/>
                    <a:lstStyle/>
                    <a:p>
                      <a:pPr algn="ctr"/>
                      <a:r>
                        <a:rPr lang="en-US" sz="1000" dirty="0"/>
                        <a:t>Lessons Learned</a:t>
                      </a:r>
                    </a:p>
                  </a:txBody>
                  <a:tcPr anchor="ctr"/>
                </a:tc>
                <a:extLst>
                  <a:ext uri="{0D108BD9-81ED-4DB2-BD59-A6C34878D82A}">
                    <a16:rowId xmlns:a16="http://schemas.microsoft.com/office/drawing/2014/main" val="1862724053"/>
                  </a:ext>
                </a:extLst>
              </a:tr>
              <a:tr h="209957">
                <a:tc>
                  <a:txBody>
                    <a:bodyPr/>
                    <a:lstStyle/>
                    <a:p>
                      <a:r>
                        <a:rPr lang="en-US" sz="1000" dirty="0"/>
                        <a:t>Motors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MOC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Standards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Lessons Learned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Lessons Learned</a:t>
                      </a:r>
                    </a:p>
                  </a:txBody>
                  <a:tcPr anchor="ctr"/>
                </a:tc>
                <a:tc>
                  <a:txBody>
                    <a:bodyPr/>
                    <a:lstStyle/>
                    <a:p>
                      <a:pPr algn="ctr"/>
                      <a:r>
                        <a:rPr lang="en-US" sz="1000" dirty="0"/>
                        <a:t>Lessons Learned</a:t>
                      </a:r>
                    </a:p>
                  </a:txBody>
                  <a:tcPr anchor="ctr"/>
                </a:tc>
                <a:extLst>
                  <a:ext uri="{0D108BD9-81ED-4DB2-BD59-A6C34878D82A}">
                    <a16:rowId xmlns:a16="http://schemas.microsoft.com/office/drawing/2014/main" val="2294484056"/>
                  </a:ext>
                </a:extLst>
              </a:tr>
              <a:tr h="209957">
                <a:tc>
                  <a:txBody>
                    <a:bodyPr/>
                    <a:lstStyle/>
                    <a:p>
                      <a:r>
                        <a:rPr lang="en-US" sz="1000" dirty="0"/>
                        <a:t>Motor Controllers</a:t>
                      </a:r>
                    </a:p>
                  </a:txBody>
                  <a:tcPr anchor="ctr"/>
                </a:tc>
                <a:tc>
                  <a:txBody>
                    <a:bodyPr/>
                    <a:lstStyle/>
                    <a:p>
                      <a:pPr algn="ctr"/>
                      <a:r>
                        <a:rPr lang="en-US" sz="1000" dirty="0"/>
                        <a:t>MOC</a:t>
                      </a:r>
                    </a:p>
                  </a:txBody>
                  <a:tcPr anchor="ctr"/>
                </a:tc>
                <a:tc>
                  <a:txBody>
                    <a:bodyPr/>
                    <a:lstStyle/>
                    <a:p>
                      <a:pPr algn="ctr"/>
                      <a:r>
                        <a:rPr lang="en-US" sz="1000" dirty="0"/>
                        <a:t>Standards</a:t>
                      </a:r>
                    </a:p>
                  </a:txBody>
                  <a:tcPr anchor="ctr"/>
                </a:tc>
                <a:tc>
                  <a:txBody>
                    <a:bodyPr/>
                    <a:lstStyle/>
                    <a:p>
                      <a:pPr algn="ctr"/>
                      <a:r>
                        <a:rPr lang="en-US" sz="1000" dirty="0"/>
                        <a:t>Lessons Learned</a:t>
                      </a:r>
                    </a:p>
                  </a:txBody>
                  <a:tcPr anchor="ctr"/>
                </a:tc>
                <a:tc>
                  <a:txBody>
                    <a:bodyPr/>
                    <a:lstStyle/>
                    <a:p>
                      <a:pPr algn="ctr"/>
                      <a:r>
                        <a:rPr lang="en-US" sz="1000" dirty="0"/>
                        <a:t>Lessons Learned</a:t>
                      </a:r>
                    </a:p>
                  </a:txBody>
                  <a:tcPr anchor="ctr"/>
                </a:tc>
                <a:tc>
                  <a:txBody>
                    <a:bodyPr/>
                    <a:lstStyle/>
                    <a:p>
                      <a:pPr algn="ctr"/>
                      <a:r>
                        <a:rPr lang="en-US" sz="1000" dirty="0"/>
                        <a:t>Lessons Learned</a:t>
                      </a:r>
                    </a:p>
                  </a:txBody>
                  <a:tcPr anchor="ctr"/>
                </a:tc>
                <a:extLst>
                  <a:ext uri="{0D108BD9-81ED-4DB2-BD59-A6C34878D82A}">
                    <a16:rowId xmlns:a16="http://schemas.microsoft.com/office/drawing/2014/main" val="97535404"/>
                  </a:ext>
                </a:extLst>
              </a:tr>
              <a:tr h="209957">
                <a:tc>
                  <a:txBody>
                    <a:bodyPr/>
                    <a:lstStyle/>
                    <a:p>
                      <a:r>
                        <a:rPr lang="en-US" sz="1000" dirty="0"/>
                        <a:t>Aero Perf.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MOC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Standards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Wing-Borne Transition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Wing-Borne Transition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Lessons Learned</a:t>
                      </a:r>
                    </a:p>
                  </a:txBody>
                  <a:tcPr anchor="ctr"/>
                </a:tc>
                <a:extLst>
                  <a:ext uri="{0D108BD9-81ED-4DB2-BD59-A6C34878D82A}">
                    <a16:rowId xmlns:a16="http://schemas.microsoft.com/office/drawing/2014/main" val="2967241224"/>
                  </a:ext>
                </a:extLst>
              </a:tr>
              <a:tr h="209957">
                <a:tc>
                  <a:txBody>
                    <a:bodyPr/>
                    <a:lstStyle/>
                    <a:p>
                      <a:r>
                        <a:rPr lang="en-US" sz="1000" dirty="0"/>
                        <a:t>Human/Aircraft Integration</a:t>
                      </a:r>
                    </a:p>
                  </a:txBody>
                  <a:tcPr anchor="ctr"/>
                </a:tc>
                <a:tc>
                  <a:txBody>
                    <a:bodyPr/>
                    <a:lstStyle/>
                    <a:p>
                      <a:pPr algn="ctr"/>
                      <a:r>
                        <a:rPr lang="en-US" sz="1000" dirty="0"/>
                        <a:t>MOC</a:t>
                      </a:r>
                    </a:p>
                  </a:txBody>
                  <a:tcPr anchor="ctr"/>
                </a:tc>
                <a:tc>
                  <a:txBody>
                    <a:bodyPr/>
                    <a:lstStyle/>
                    <a:p>
                      <a:pPr algn="ctr"/>
                      <a:r>
                        <a:rPr lang="en-US" sz="1000" dirty="0"/>
                        <a:t>Standards</a:t>
                      </a:r>
                    </a:p>
                  </a:txBody>
                  <a:tcPr anchor="ctr"/>
                </a:tc>
                <a:tc>
                  <a:txBody>
                    <a:bodyPr/>
                    <a:lstStyle/>
                    <a:p>
                      <a:pPr algn="ctr"/>
                      <a:r>
                        <a:rPr lang="en-US" sz="1000" dirty="0"/>
                        <a:t>Elec. Health Display</a:t>
                      </a:r>
                      <a:r>
                        <a:rPr lang="en-US" sz="1000" baseline="0" dirty="0"/>
                        <a:t>/Control</a:t>
                      </a:r>
                      <a:endParaRPr lang="en-US" sz="1000" dirty="0"/>
                    </a:p>
                  </a:txBody>
                  <a:tcPr anchor="ctr"/>
                </a:tc>
                <a:tc>
                  <a:txBody>
                    <a:bodyPr/>
                    <a:lstStyle/>
                    <a:p>
                      <a:pPr algn="ctr"/>
                      <a:r>
                        <a:rPr lang="en-US" sz="1000" dirty="0"/>
                        <a:t>Elec. Health Display</a:t>
                      </a:r>
                      <a:r>
                        <a:rPr lang="en-US" sz="1000" baseline="0" dirty="0"/>
                        <a:t>/Control</a:t>
                      </a: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Lessons Learned</a:t>
                      </a:r>
                    </a:p>
                  </a:txBody>
                  <a:tcPr anchor="ctr"/>
                </a:tc>
                <a:extLst>
                  <a:ext uri="{0D108BD9-81ED-4DB2-BD59-A6C34878D82A}">
                    <a16:rowId xmlns:a16="http://schemas.microsoft.com/office/drawing/2014/main" val="571338782"/>
                  </a:ext>
                </a:extLst>
              </a:tr>
              <a:tr h="209957">
                <a:tc>
                  <a:txBody>
                    <a:bodyPr/>
                    <a:lstStyle/>
                    <a:p>
                      <a:r>
                        <a:rPr lang="en-US" sz="1000" dirty="0"/>
                        <a:t>Distributed Propulsion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MOC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Standards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aseline="0" dirty="0"/>
                        <a:t>Power Distribution/Control</a:t>
                      </a: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aseline="0" dirty="0"/>
                        <a:t>Power Distribution/Control</a:t>
                      </a: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Lessons Learned</a:t>
                      </a:r>
                    </a:p>
                  </a:txBody>
                  <a:tcPr anchor="ctr"/>
                </a:tc>
                <a:extLst>
                  <a:ext uri="{0D108BD9-81ED-4DB2-BD59-A6C34878D82A}">
                    <a16:rowId xmlns:a16="http://schemas.microsoft.com/office/drawing/2014/main" val="3602223564"/>
                  </a:ext>
                </a:extLst>
              </a:tr>
            </a:tbl>
          </a:graphicData>
        </a:graphic>
      </p:graphicFrame>
      <p:sp>
        <p:nvSpPr>
          <p:cNvPr id="4" name="Title 3">
            <a:extLst>
              <a:ext uri="{FF2B5EF4-FFF2-40B4-BE49-F238E27FC236}">
                <a16:creationId xmlns:a16="http://schemas.microsoft.com/office/drawing/2014/main" id="{4569D831-5947-B542-BC41-8FBBE440469A}"/>
              </a:ext>
            </a:extLst>
          </p:cNvPr>
          <p:cNvSpPr>
            <a:spLocks noGrp="1"/>
          </p:cNvSpPr>
          <p:nvPr>
            <p:ph type="title"/>
          </p:nvPr>
        </p:nvSpPr>
        <p:spPr/>
        <p:txBody>
          <a:bodyPr/>
          <a:lstStyle/>
          <a:p>
            <a:r>
              <a:rPr lang="en-US"/>
              <a:t>Lessons Learned and Tech Transfer Opportunities</a:t>
            </a:r>
            <a:endParaRPr lang="en-US" dirty="0"/>
          </a:p>
        </p:txBody>
      </p:sp>
      <p:sp>
        <p:nvSpPr>
          <p:cNvPr id="8" name="TextBox 7">
            <a:extLst>
              <a:ext uri="{FF2B5EF4-FFF2-40B4-BE49-F238E27FC236}">
                <a16:creationId xmlns:a16="http://schemas.microsoft.com/office/drawing/2014/main" id="{A2EDE553-EA8C-2341-92AC-28942037E186}"/>
              </a:ext>
            </a:extLst>
          </p:cNvPr>
          <p:cNvSpPr txBox="1"/>
          <p:nvPr/>
        </p:nvSpPr>
        <p:spPr>
          <a:xfrm>
            <a:off x="6551811" y="3657406"/>
            <a:ext cx="2325087" cy="822726"/>
          </a:xfrm>
          <a:prstGeom prst="rect">
            <a:avLst/>
          </a:prstGeom>
          <a:noFill/>
          <a:ln w="25400">
            <a:solidFill>
              <a:schemeClr val="accent1"/>
            </a:solidFill>
          </a:ln>
        </p:spPr>
        <p:txBody>
          <a:bodyPr wrap="square" rtlCol="0">
            <a:spAutoFit/>
          </a:bodyPr>
          <a:lstStyle/>
          <a:p>
            <a:pPr algn="ctr">
              <a:lnSpc>
                <a:spcPct val="110000"/>
              </a:lnSpc>
            </a:pPr>
            <a:r>
              <a:rPr lang="en-US" sz="1100" b="1" i="1" dirty="0">
                <a:solidFill>
                  <a:srgbClr val="7030A0"/>
                </a:solidFill>
              </a:rPr>
              <a:t>X-57 technologies and experience are good candidates for tech transfer to broad swath of electric aviation industry</a:t>
            </a:r>
          </a:p>
        </p:txBody>
      </p:sp>
      <p:sp>
        <p:nvSpPr>
          <p:cNvPr id="6" name="TextBox 5">
            <a:extLst>
              <a:ext uri="{FF2B5EF4-FFF2-40B4-BE49-F238E27FC236}">
                <a16:creationId xmlns:a16="http://schemas.microsoft.com/office/drawing/2014/main" id="{18ED7549-A11E-6F44-9CAA-627DEEC47D95}"/>
              </a:ext>
            </a:extLst>
          </p:cNvPr>
          <p:cNvSpPr txBox="1"/>
          <p:nvPr/>
        </p:nvSpPr>
        <p:spPr>
          <a:xfrm>
            <a:off x="409734" y="3438308"/>
            <a:ext cx="5981441" cy="1284582"/>
          </a:xfrm>
          <a:prstGeom prst="rect">
            <a:avLst/>
          </a:prstGeom>
          <a:noFill/>
        </p:spPr>
        <p:txBody>
          <a:bodyPr wrap="square" rtlCol="0">
            <a:spAutoFit/>
          </a:bodyPr>
          <a:lstStyle/>
          <a:p>
            <a:pPr marL="173038" indent="-173038">
              <a:lnSpc>
                <a:spcPct val="110000"/>
              </a:lnSpc>
              <a:spcAft>
                <a:spcPts val="450"/>
              </a:spcAft>
              <a:buFont typeface="Arial" panose="020B0604020202020204" pitchFamily="34" charset="0"/>
              <a:buChar char="•"/>
            </a:pPr>
            <a:r>
              <a:rPr lang="en-US" sz="1200" dirty="0"/>
              <a:t>Table shows technical transfer product </a:t>
            </a:r>
            <a:r>
              <a:rPr lang="en-US" sz="1200" b="1" dirty="0">
                <a:solidFill>
                  <a:srgbClr val="7030A0"/>
                </a:solidFill>
              </a:rPr>
              <a:t>outreach paths </a:t>
            </a:r>
            <a:r>
              <a:rPr lang="en-US" sz="1200" dirty="0"/>
              <a:t>to electric aviation industry</a:t>
            </a:r>
          </a:p>
          <a:p>
            <a:pPr marL="173038" indent="-173038">
              <a:lnSpc>
                <a:spcPct val="110000"/>
              </a:lnSpc>
              <a:spcAft>
                <a:spcPts val="450"/>
              </a:spcAft>
              <a:buFont typeface="Arial" panose="020B0604020202020204" pitchFamily="34" charset="0"/>
              <a:buChar char="•"/>
            </a:pPr>
            <a:r>
              <a:rPr lang="en-US" sz="1200" dirty="0"/>
              <a:t>X-57 Deputy Project Manager joined ASTM F44 Executive Committee</a:t>
            </a:r>
          </a:p>
          <a:p>
            <a:pPr marL="173038" indent="-173038">
              <a:lnSpc>
                <a:spcPct val="110000"/>
              </a:lnSpc>
              <a:spcAft>
                <a:spcPts val="450"/>
              </a:spcAft>
              <a:buFont typeface="Arial" panose="020B0604020202020204" pitchFamily="34" charset="0"/>
              <a:buChar char="•"/>
            </a:pPr>
            <a:r>
              <a:rPr lang="en-US" sz="1200" dirty="0"/>
              <a:t>NASA SMEs participating on subcommittees for General Aviation and Powerplants</a:t>
            </a:r>
          </a:p>
          <a:p>
            <a:pPr marL="173038" indent="-173038">
              <a:lnSpc>
                <a:spcPct val="110000"/>
              </a:lnSpc>
              <a:spcAft>
                <a:spcPts val="450"/>
              </a:spcAft>
              <a:buFont typeface="Arial" panose="020B0604020202020204" pitchFamily="34" charset="0"/>
              <a:buChar char="•"/>
            </a:pPr>
            <a:r>
              <a:rPr lang="en-US" sz="1200" dirty="0"/>
              <a:t>Coordinating with other ARMD Projects, FAA, and Standards bodies share relevant X‑57 research and technology</a:t>
            </a:r>
          </a:p>
        </p:txBody>
      </p:sp>
      <p:sp>
        <p:nvSpPr>
          <p:cNvPr id="2" name="TextBox 1">
            <a:extLst>
              <a:ext uri="{FF2B5EF4-FFF2-40B4-BE49-F238E27FC236}">
                <a16:creationId xmlns:a16="http://schemas.microsoft.com/office/drawing/2014/main" id="{A6B3E332-C034-F847-B55A-A39B154004E2}"/>
              </a:ext>
            </a:extLst>
          </p:cNvPr>
          <p:cNvSpPr txBox="1"/>
          <p:nvPr/>
        </p:nvSpPr>
        <p:spPr>
          <a:xfrm>
            <a:off x="2175332" y="3164362"/>
            <a:ext cx="1572866" cy="215444"/>
          </a:xfrm>
          <a:prstGeom prst="rect">
            <a:avLst/>
          </a:prstGeom>
          <a:noFill/>
        </p:spPr>
        <p:txBody>
          <a:bodyPr wrap="none" rtlCol="0">
            <a:spAutoFit/>
          </a:bodyPr>
          <a:lstStyle/>
          <a:p>
            <a:r>
              <a:rPr lang="en-US" sz="800" b="1" dirty="0">
                <a:solidFill>
                  <a:srgbClr val="7030A0"/>
                </a:solidFill>
              </a:rPr>
              <a:t>MOC: Means of Compliance </a:t>
            </a:r>
          </a:p>
        </p:txBody>
      </p:sp>
      <p:sp>
        <p:nvSpPr>
          <p:cNvPr id="3" name="Slide Number Placeholder 2"/>
          <p:cNvSpPr>
            <a:spLocks noGrp="1"/>
          </p:cNvSpPr>
          <p:nvPr>
            <p:ph type="sldNum" sz="quarter" idx="12"/>
          </p:nvPr>
        </p:nvSpPr>
        <p:spPr/>
        <p:txBody>
          <a:bodyPr/>
          <a:lstStyle/>
          <a:p>
            <a:fld id="{1ECC9E0A-02BD-614F-AABB-8EE60370632B}" type="slidenum">
              <a:rPr lang="en-US" smtClean="0"/>
              <a:pPr/>
              <a:t>32</a:t>
            </a:fld>
            <a:endParaRPr lang="en-US" dirty="0"/>
          </a:p>
        </p:txBody>
      </p:sp>
    </p:spTree>
    <p:extLst>
      <p:ext uri="{BB962C8B-B14F-4D97-AF65-F5344CB8AC3E}">
        <p14:creationId xmlns:p14="http://schemas.microsoft.com/office/powerpoint/2010/main" val="984522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763" y="27138"/>
            <a:ext cx="7543800" cy="514350"/>
          </a:xfrm>
        </p:spPr>
        <p:txBody>
          <a:bodyPr/>
          <a:lstStyle/>
          <a:p>
            <a:pPr algn="ctr"/>
            <a:r>
              <a:rPr lang="en-US" dirty="0"/>
              <a:t>Mod II Vehicle Integration</a:t>
            </a:r>
          </a:p>
        </p:txBody>
      </p:sp>
      <p:sp>
        <p:nvSpPr>
          <p:cNvPr id="3" name="Content Placeholder 2"/>
          <p:cNvSpPr>
            <a:spLocks noGrp="1"/>
          </p:cNvSpPr>
          <p:nvPr>
            <p:ph idx="1"/>
          </p:nvPr>
        </p:nvSpPr>
        <p:spPr>
          <a:xfrm>
            <a:off x="228600" y="1097280"/>
            <a:ext cx="4294374" cy="1417851"/>
          </a:xfrm>
        </p:spPr>
        <p:txBody>
          <a:bodyPr/>
          <a:lstStyle/>
          <a:p>
            <a:r>
              <a:rPr lang="en-US" sz="1500" dirty="0"/>
              <a:t>Sensors installation: strain gauges, accelerometers, air data probe</a:t>
            </a:r>
          </a:p>
          <a:p>
            <a:r>
              <a:rPr lang="en-US" sz="1500" dirty="0"/>
              <a:t>Cockpit modifications: digital display, throttles</a:t>
            </a:r>
          </a:p>
          <a:p>
            <a:r>
              <a:rPr lang="en-US" sz="1500" dirty="0"/>
              <a:t>Motor integration: mounts installed, cowling and ducting fabricated</a:t>
            </a:r>
          </a:p>
        </p:txBody>
      </p:sp>
      <p:sp>
        <p:nvSpPr>
          <p:cNvPr id="44" name="TextBox 43"/>
          <p:cNvSpPr txBox="1"/>
          <p:nvPr/>
        </p:nvSpPr>
        <p:spPr>
          <a:xfrm>
            <a:off x="228601" y="4767281"/>
            <a:ext cx="3925278" cy="230832"/>
          </a:xfrm>
          <a:prstGeom prst="rect">
            <a:avLst/>
          </a:prstGeom>
          <a:solidFill>
            <a:schemeClr val="bg1"/>
          </a:solidFill>
        </p:spPr>
        <p:txBody>
          <a:bodyPr wrap="square" rtlCol="0">
            <a:spAutoFit/>
          </a:bodyPr>
          <a:lstStyle/>
          <a:p>
            <a:pPr algn="ctr" defTabSz="342900">
              <a:spcAft>
                <a:spcPts val="450"/>
              </a:spcAft>
            </a:pPr>
            <a:r>
              <a:rPr lang="en-US" sz="900" dirty="0">
                <a:latin typeface="Helvetica Light"/>
                <a:cs typeface="Helvetica Light"/>
              </a:rPr>
              <a:t>Mod II Wing installation</a:t>
            </a:r>
          </a:p>
        </p:txBody>
      </p:sp>
      <p:sp>
        <p:nvSpPr>
          <p:cNvPr id="30" name="TextBox 29"/>
          <p:cNvSpPr txBox="1"/>
          <p:nvPr/>
        </p:nvSpPr>
        <p:spPr>
          <a:xfrm>
            <a:off x="6867446" y="4506650"/>
            <a:ext cx="2042503" cy="230832"/>
          </a:xfrm>
          <a:prstGeom prst="rect">
            <a:avLst/>
          </a:prstGeom>
          <a:noFill/>
        </p:spPr>
        <p:txBody>
          <a:bodyPr wrap="square" rtlCol="0" anchor="t">
            <a:spAutoFit/>
          </a:bodyPr>
          <a:lstStyle/>
          <a:p>
            <a:pPr algn="ctr" defTabSz="342900">
              <a:spcAft>
                <a:spcPts val="450"/>
              </a:spcAft>
            </a:pPr>
            <a:r>
              <a:rPr lang="en-US" sz="900" dirty="0">
                <a:latin typeface="Helvetica Light"/>
                <a:cs typeface="Helvetica Light"/>
              </a:rPr>
              <a:t>Digital Throttle Quadrant</a:t>
            </a:r>
          </a:p>
        </p:txBody>
      </p:sp>
      <p:sp>
        <p:nvSpPr>
          <p:cNvPr id="35" name="TextBox 34"/>
          <p:cNvSpPr txBox="1"/>
          <p:nvPr/>
        </p:nvSpPr>
        <p:spPr>
          <a:xfrm>
            <a:off x="6975632" y="842645"/>
            <a:ext cx="1826142" cy="230832"/>
          </a:xfrm>
          <a:prstGeom prst="rect">
            <a:avLst/>
          </a:prstGeom>
          <a:noFill/>
        </p:spPr>
        <p:txBody>
          <a:bodyPr wrap="none" rtlCol="0" anchor="b">
            <a:spAutoFit/>
          </a:bodyPr>
          <a:lstStyle/>
          <a:p>
            <a:pPr algn="ctr" defTabSz="342900">
              <a:spcAft>
                <a:spcPts val="450"/>
              </a:spcAft>
            </a:pPr>
            <a:r>
              <a:rPr lang="en-US" sz="900" dirty="0">
                <a:latin typeface="Helvetica Light"/>
                <a:cs typeface="Helvetica Light"/>
              </a:rPr>
              <a:t>Cruise Motor Nacelle &amp; Cowling</a:t>
            </a:r>
          </a:p>
        </p:txBody>
      </p:sp>
      <p:pic>
        <p:nvPicPr>
          <p:cNvPr id="40" name="Picture 3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6318" y="2840445"/>
            <a:ext cx="2167487" cy="1625616"/>
          </a:xfrm>
          <a:prstGeom prst="rect">
            <a:avLst/>
          </a:prstGeom>
          <a:ln w="12700">
            <a:solidFill>
              <a:schemeClr val="accent1"/>
            </a:solidFill>
          </a:ln>
          <a:effectLst>
            <a:outerShdw blurRad="50800" dist="38100" dir="2700000" algn="tl" rotWithShape="0">
              <a:prstClr val="black">
                <a:alpha val="40000"/>
              </a:prstClr>
            </a:outerShdw>
          </a:effectLst>
        </p:spPr>
      </p:pic>
      <p:pic>
        <p:nvPicPr>
          <p:cNvPr id="41" name="Picture 4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22974" y="2840446"/>
            <a:ext cx="2168241" cy="1625616"/>
          </a:xfrm>
          <a:prstGeom prst="rect">
            <a:avLst/>
          </a:prstGeom>
          <a:ln w="12700">
            <a:solidFill>
              <a:schemeClr val="accent1"/>
            </a:solidFill>
          </a:ln>
          <a:effectLst>
            <a:outerShdw blurRad="50800" dist="38100" dir="2700000" algn="tl" rotWithShape="0">
              <a:prstClr val="black">
                <a:alpha val="40000"/>
              </a:prstClr>
            </a:outerShdw>
          </a:effectLst>
        </p:spPr>
      </p:pic>
      <p:sp>
        <p:nvSpPr>
          <p:cNvPr id="43" name="TextBox 42"/>
          <p:cNvSpPr txBox="1"/>
          <p:nvPr/>
        </p:nvSpPr>
        <p:spPr>
          <a:xfrm>
            <a:off x="4586219" y="4506650"/>
            <a:ext cx="2042503" cy="369332"/>
          </a:xfrm>
          <a:prstGeom prst="rect">
            <a:avLst/>
          </a:prstGeom>
          <a:noFill/>
        </p:spPr>
        <p:txBody>
          <a:bodyPr wrap="square" rtlCol="0" anchor="t">
            <a:spAutoFit/>
          </a:bodyPr>
          <a:lstStyle/>
          <a:p>
            <a:pPr algn="ctr" defTabSz="342900">
              <a:spcAft>
                <a:spcPts val="450"/>
              </a:spcAft>
            </a:pPr>
            <a:r>
              <a:rPr lang="en-US" sz="900" dirty="0">
                <a:latin typeface="Helvetica Light"/>
                <a:cs typeface="Helvetica Light"/>
              </a:rPr>
              <a:t>NASA Administrator </a:t>
            </a:r>
            <a:r>
              <a:rPr lang="en-US" sz="900" dirty="0" err="1">
                <a:latin typeface="Helvetica Light"/>
                <a:cs typeface="Helvetica Light"/>
              </a:rPr>
              <a:t>Bridenstine</a:t>
            </a:r>
            <a:r>
              <a:rPr lang="en-US" sz="900" dirty="0">
                <a:latin typeface="Helvetica Light"/>
                <a:cs typeface="Helvetica Light"/>
              </a:rPr>
              <a:t> Inspecting X-57 Maxwell</a:t>
            </a:r>
          </a:p>
        </p:txBody>
      </p:sp>
      <p:pic>
        <p:nvPicPr>
          <p:cNvPr id="46" name="Picture 4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3728" y="1089838"/>
            <a:ext cx="2167487" cy="1625616"/>
          </a:xfrm>
          <a:prstGeom prst="rect">
            <a:avLst/>
          </a:prstGeom>
          <a:ln w="12700">
            <a:solidFill>
              <a:schemeClr val="accent1"/>
            </a:solidFill>
          </a:ln>
          <a:effectLst>
            <a:outerShdw blurRad="50800" dist="38100" dir="2700000" algn="tl" rotWithShape="0">
              <a:prstClr val="black">
                <a:alpha val="40000"/>
              </a:prstClr>
            </a:outerShdw>
          </a:effectLst>
        </p:spPr>
      </p:pic>
      <p:sp>
        <p:nvSpPr>
          <p:cNvPr id="47" name="TextBox 46"/>
          <p:cNvSpPr txBox="1"/>
          <p:nvPr/>
        </p:nvSpPr>
        <p:spPr>
          <a:xfrm>
            <a:off x="4523727" y="704145"/>
            <a:ext cx="2167488" cy="369332"/>
          </a:xfrm>
          <a:prstGeom prst="rect">
            <a:avLst/>
          </a:prstGeom>
          <a:noFill/>
        </p:spPr>
        <p:txBody>
          <a:bodyPr wrap="square" rtlCol="0" anchor="b">
            <a:spAutoFit/>
          </a:bodyPr>
          <a:lstStyle/>
          <a:p>
            <a:pPr algn="ctr" defTabSz="342900">
              <a:spcAft>
                <a:spcPts val="450"/>
              </a:spcAft>
            </a:pPr>
            <a:r>
              <a:rPr lang="en-US" sz="900" dirty="0">
                <a:latin typeface="Helvetica Light"/>
                <a:cs typeface="Helvetica Light"/>
              </a:rPr>
              <a:t>Cruise Motor Mount and Torque Controllers (Inverters)</a:t>
            </a:r>
          </a:p>
        </p:txBody>
      </p:sp>
      <p:pic>
        <p:nvPicPr>
          <p:cNvPr id="5" name="Picture 4">
            <a:extLst>
              <a:ext uri="{FF2B5EF4-FFF2-40B4-BE49-F238E27FC236}">
                <a16:creationId xmlns:a16="http://schemas.microsoft.com/office/drawing/2014/main" id="{3015AE5E-3D32-534D-BB48-9A3064DCBBA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56317" y="1089838"/>
            <a:ext cx="2167487" cy="1625616"/>
          </a:xfrm>
          <a:prstGeom prst="rect">
            <a:avLst/>
          </a:prstGeom>
          <a:ln w="12700">
            <a:solidFill>
              <a:schemeClr val="accent1"/>
            </a:solidFill>
          </a:ln>
          <a:effectLst>
            <a:outerShdw blurRad="50800" dist="38100" dir="2700000" algn="tl" rotWithShape="0">
              <a:prstClr val="black">
                <a:alpha val="40000"/>
              </a:prstClr>
            </a:outerShdw>
          </a:effectLst>
        </p:spPr>
      </p:pic>
      <p:sp>
        <p:nvSpPr>
          <p:cNvPr id="4" name="Slide Number Placeholder 3"/>
          <p:cNvSpPr>
            <a:spLocks noGrp="1"/>
          </p:cNvSpPr>
          <p:nvPr>
            <p:ph type="sldNum" sz="quarter" idx="12"/>
          </p:nvPr>
        </p:nvSpPr>
        <p:spPr/>
        <p:txBody>
          <a:bodyPr/>
          <a:lstStyle/>
          <a:p>
            <a:fld id="{1ECC9E0A-02BD-614F-AABB-8EE60370632B}" type="slidenum">
              <a:rPr lang="en-US" smtClean="0"/>
              <a:pPr/>
              <a:t>33</a:t>
            </a:fld>
            <a:endParaRPr lang="en-US" dirty="0"/>
          </a:p>
        </p:txBody>
      </p:sp>
      <p:pic>
        <p:nvPicPr>
          <p:cNvPr id="7" name="Picture 6">
            <a:extLst>
              <a:ext uri="{FF2B5EF4-FFF2-40B4-BE49-F238E27FC236}">
                <a16:creationId xmlns:a16="http://schemas.microsoft.com/office/drawing/2014/main" id="{12D975DB-69CE-47D2-B2B6-63421C1C5377}"/>
              </a:ext>
            </a:extLst>
          </p:cNvPr>
          <p:cNvPicPr>
            <a:picLocks noChangeAspect="1"/>
          </p:cNvPicPr>
          <p:nvPr/>
        </p:nvPicPr>
        <p:blipFill>
          <a:blip r:embed="rId7"/>
          <a:stretch>
            <a:fillRect/>
          </a:stretch>
        </p:blipFill>
        <p:spPr>
          <a:xfrm>
            <a:off x="245495" y="2472069"/>
            <a:ext cx="4064926" cy="2350035"/>
          </a:xfrm>
          <a:prstGeom prst="rect">
            <a:avLst/>
          </a:prstGeom>
        </p:spPr>
      </p:pic>
    </p:spTree>
    <p:extLst>
      <p:ext uri="{BB962C8B-B14F-4D97-AF65-F5344CB8AC3E}">
        <p14:creationId xmlns:p14="http://schemas.microsoft.com/office/powerpoint/2010/main" val="1528090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6710" y="621974"/>
            <a:ext cx="5748988" cy="2204243"/>
          </a:xfrm>
        </p:spPr>
        <p:txBody>
          <a:bodyPr vert="horz" lIns="91440" tIns="45720" rIns="91440" bIns="45720" rtlCol="0">
            <a:normAutofit/>
          </a:bodyPr>
          <a:lstStyle/>
          <a:p>
            <a:pPr>
              <a:lnSpc>
                <a:spcPct val="110000"/>
              </a:lnSpc>
              <a:spcAft>
                <a:spcPts val="800"/>
              </a:spcAft>
            </a:pPr>
            <a:r>
              <a:rPr lang="en-US" sz="1400" dirty="0"/>
              <a:t>Composite wing fabricated at </a:t>
            </a:r>
            <a:r>
              <a:rPr lang="en-US" sz="1400" dirty="0" err="1"/>
              <a:t>Xperimental</a:t>
            </a:r>
            <a:r>
              <a:rPr lang="en-US" sz="1400" dirty="0"/>
              <a:t>/California</a:t>
            </a:r>
          </a:p>
          <a:p>
            <a:pPr>
              <a:lnSpc>
                <a:spcPct val="110000"/>
              </a:lnSpc>
              <a:spcAft>
                <a:spcPts val="800"/>
              </a:spcAft>
            </a:pPr>
            <a:r>
              <a:rPr lang="en-US" sz="1400" dirty="0"/>
              <a:t>Single, continuous main spar carries normal and axial loads (shear and bending)</a:t>
            </a:r>
          </a:p>
          <a:p>
            <a:pPr>
              <a:lnSpc>
                <a:spcPct val="110000"/>
              </a:lnSpc>
              <a:spcAft>
                <a:spcPts val="800"/>
              </a:spcAft>
            </a:pPr>
            <a:r>
              <a:rPr lang="en-US" sz="1400" dirty="0"/>
              <a:t>Working skin–buckling free–carries torsional loads</a:t>
            </a:r>
          </a:p>
          <a:p>
            <a:pPr>
              <a:lnSpc>
                <a:spcPct val="110000"/>
              </a:lnSpc>
              <a:spcAft>
                <a:spcPts val="800"/>
              </a:spcAft>
            </a:pPr>
            <a:r>
              <a:rPr lang="en-US" sz="1400" dirty="0"/>
              <a:t>Front and rear spars receive external loads (nacelles and controls) </a:t>
            </a:r>
          </a:p>
          <a:p>
            <a:pPr>
              <a:lnSpc>
                <a:spcPct val="110000"/>
              </a:lnSpc>
              <a:spcAft>
                <a:spcPts val="800"/>
              </a:spcAft>
            </a:pPr>
            <a:r>
              <a:rPr lang="en-US" sz="1400" dirty="0"/>
              <a:t>Isostatic attachment to the fuselage. No moment transferred with wing bending</a:t>
            </a:r>
          </a:p>
        </p:txBody>
      </p:sp>
      <p:pic>
        <p:nvPicPr>
          <p:cNvPr id="22" name="Picture 21">
            <a:extLst>
              <a:ext uri="{FF2B5EF4-FFF2-40B4-BE49-F238E27FC236}">
                <a16:creationId xmlns:a16="http://schemas.microsoft.com/office/drawing/2014/main" id="{885DD826-8EEE-D847-8A33-1B8CB21A3A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5697" y="315148"/>
            <a:ext cx="2208321" cy="2131401"/>
          </a:xfrm>
          <a:prstGeom prst="rect">
            <a:avLst/>
          </a:prstGeom>
          <a:noFill/>
          <a:ln w="12700">
            <a:solidFill>
              <a:schemeClr val="accent1"/>
            </a:solidFill>
          </a:ln>
          <a:effectLst>
            <a:outerShdw blurRad="50800" dist="38100" dir="2700000" algn="tl" rotWithShape="0">
              <a:prstClr val="black">
                <a:alpha val="40000"/>
              </a:prstClr>
            </a:outerShdw>
          </a:effectLst>
        </p:spPr>
      </p:pic>
      <p:sp>
        <p:nvSpPr>
          <p:cNvPr id="5" name="Title 4"/>
          <p:cNvSpPr>
            <a:spLocks noGrp="1"/>
          </p:cNvSpPr>
          <p:nvPr>
            <p:ph type="title"/>
          </p:nvPr>
        </p:nvSpPr>
        <p:spPr/>
        <p:txBody>
          <a:bodyPr/>
          <a:lstStyle/>
          <a:p>
            <a:r>
              <a:rPr lang="en-US" dirty="0"/>
              <a:t>Mod III Wing Design</a:t>
            </a:r>
          </a:p>
        </p:txBody>
      </p:sp>
      <p:pic>
        <p:nvPicPr>
          <p:cNvPr id="12" name="Picture 11" descr="cid:bcb1139e-1ce3-4f98-92c2-706df28c2586@namprd17.prod.outlook.com"/>
          <p:cNvPicPr>
            <a:picLocks noChangeAspect="1"/>
          </p:cNvPicPr>
          <p:nvPr/>
        </p:nvPicPr>
        <p:blipFill rotWithShape="1">
          <a:blip r:embed="rId4" r:link="rId5" cstate="email">
            <a:extLst>
              <a:ext uri="{28A0092B-C50C-407E-A947-70E740481C1C}">
                <a14:useLocalDpi xmlns:a14="http://schemas.microsoft.com/office/drawing/2010/main"/>
              </a:ext>
            </a:extLst>
          </a:blip>
          <a:stretch>
            <a:fillRect/>
          </a:stretch>
        </p:blipFill>
        <p:spPr bwMode="auto">
          <a:xfrm>
            <a:off x="730518" y="3080234"/>
            <a:ext cx="2770221" cy="1439917"/>
          </a:xfrm>
          <a:prstGeom prst="rect">
            <a:avLst/>
          </a:prstGeom>
          <a:noFill/>
          <a:ln w="12700">
            <a:solidFill>
              <a:schemeClr val="tx1"/>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4370575" y="3198257"/>
            <a:ext cx="4586125" cy="1890681"/>
          </a:xfrm>
          <a:prstGeom prst="rect">
            <a:avLst/>
          </a:prstGeom>
          <a:effectLst>
            <a:outerShdw blurRad="50800" dist="38100" dir="2700000" algn="tl" rotWithShape="0">
              <a:prstClr val="black">
                <a:alpha val="40000"/>
              </a:prstClr>
            </a:outerShdw>
          </a:effectLst>
        </p:spPr>
      </p:pic>
      <p:sp>
        <p:nvSpPr>
          <p:cNvPr id="16" name="TextBox 15"/>
          <p:cNvSpPr txBox="1"/>
          <p:nvPr/>
        </p:nvSpPr>
        <p:spPr>
          <a:xfrm>
            <a:off x="8072641" y="1292260"/>
            <a:ext cx="970782" cy="507831"/>
          </a:xfrm>
          <a:prstGeom prst="rect">
            <a:avLst/>
          </a:prstGeom>
          <a:noFill/>
        </p:spPr>
        <p:txBody>
          <a:bodyPr wrap="square" rtlCol="0">
            <a:spAutoFit/>
          </a:bodyPr>
          <a:lstStyle/>
          <a:p>
            <a:pPr defTabSz="342900">
              <a:spcAft>
                <a:spcPts val="450"/>
              </a:spcAft>
            </a:pPr>
            <a:r>
              <a:rPr lang="en-US" sz="900" dirty="0">
                <a:latin typeface="Helvetica Light"/>
                <a:cs typeface="Helvetica Light"/>
              </a:rPr>
              <a:t>Mod III wing: </a:t>
            </a:r>
            <a:br>
              <a:rPr lang="en-US" sz="900" dirty="0">
                <a:latin typeface="Helvetica Light"/>
                <a:cs typeface="Helvetica Light"/>
              </a:rPr>
            </a:br>
            <a:r>
              <a:rPr lang="en-US" sz="900" dirty="0">
                <a:latin typeface="Helvetica Light"/>
                <a:cs typeface="Helvetica Light"/>
              </a:rPr>
              <a:t>Bottom Skin, Rear Spar</a:t>
            </a:r>
          </a:p>
        </p:txBody>
      </p:sp>
      <p:sp>
        <p:nvSpPr>
          <p:cNvPr id="17" name="TextBox 16"/>
          <p:cNvSpPr txBox="1"/>
          <p:nvPr/>
        </p:nvSpPr>
        <p:spPr>
          <a:xfrm>
            <a:off x="228601" y="4847820"/>
            <a:ext cx="3774054" cy="230832"/>
          </a:xfrm>
          <a:prstGeom prst="rect">
            <a:avLst/>
          </a:prstGeom>
          <a:solidFill>
            <a:schemeClr val="bg1"/>
          </a:solidFill>
        </p:spPr>
        <p:txBody>
          <a:bodyPr wrap="square" rtlCol="0">
            <a:spAutoFit/>
          </a:bodyPr>
          <a:lstStyle/>
          <a:p>
            <a:pPr algn="ctr" defTabSz="342900">
              <a:spcAft>
                <a:spcPts val="450"/>
              </a:spcAft>
            </a:pPr>
            <a:r>
              <a:rPr lang="en-US" sz="900" dirty="0">
                <a:latin typeface="Helvetica Light"/>
                <a:cs typeface="Helvetica Light"/>
              </a:rPr>
              <a:t>Remote Control Quick Look Stability &amp; Control Model</a:t>
            </a:r>
          </a:p>
        </p:txBody>
      </p:sp>
      <p:sp>
        <p:nvSpPr>
          <p:cNvPr id="18" name="TextBox 17"/>
          <p:cNvSpPr txBox="1"/>
          <p:nvPr/>
        </p:nvSpPr>
        <p:spPr>
          <a:xfrm>
            <a:off x="4980969" y="4515973"/>
            <a:ext cx="2008906" cy="369332"/>
          </a:xfrm>
          <a:prstGeom prst="rect">
            <a:avLst/>
          </a:prstGeom>
          <a:noFill/>
        </p:spPr>
        <p:txBody>
          <a:bodyPr wrap="square" rtlCol="0">
            <a:spAutoFit/>
          </a:bodyPr>
          <a:lstStyle/>
          <a:p>
            <a:pPr algn="ctr" defTabSz="342900">
              <a:spcAft>
                <a:spcPts val="450"/>
              </a:spcAft>
            </a:pPr>
            <a:r>
              <a:rPr lang="en-US" sz="900" dirty="0">
                <a:latin typeface="Helvetica Light"/>
                <a:cs typeface="Helvetica Light"/>
              </a:rPr>
              <a:t>Mod III Spar/Rib Layout, </a:t>
            </a:r>
            <a:br>
              <a:rPr lang="en-US" sz="900" dirty="0">
                <a:latin typeface="Helvetica Light"/>
                <a:cs typeface="Helvetica Light"/>
              </a:rPr>
            </a:br>
            <a:r>
              <a:rPr lang="en-US" sz="900" dirty="0">
                <a:latin typeface="Helvetica Light"/>
                <a:cs typeface="Helvetica Light"/>
              </a:rPr>
              <a:t>Power and Instrumentation Ducts</a:t>
            </a:r>
          </a:p>
        </p:txBody>
      </p:sp>
      <p:sp>
        <p:nvSpPr>
          <p:cNvPr id="19" name="TextBox 18"/>
          <p:cNvSpPr txBox="1"/>
          <p:nvPr/>
        </p:nvSpPr>
        <p:spPr>
          <a:xfrm>
            <a:off x="4802204" y="2763392"/>
            <a:ext cx="1526042" cy="369332"/>
          </a:xfrm>
          <a:prstGeom prst="rect">
            <a:avLst/>
          </a:prstGeom>
          <a:noFill/>
        </p:spPr>
        <p:txBody>
          <a:bodyPr wrap="square" rtlCol="0">
            <a:spAutoFit/>
          </a:bodyPr>
          <a:lstStyle/>
          <a:p>
            <a:pPr algn="r" defTabSz="342900">
              <a:spcAft>
                <a:spcPts val="450"/>
              </a:spcAft>
            </a:pPr>
            <a:r>
              <a:rPr lang="en-US" sz="900" dirty="0">
                <a:latin typeface="Helvetica Light"/>
                <a:cs typeface="Helvetica Light"/>
              </a:rPr>
              <a:t>Aileron, Flap, High Lift Nacelle Interface</a:t>
            </a:r>
          </a:p>
        </p:txBody>
      </p:sp>
      <p:pic>
        <p:nvPicPr>
          <p:cNvPr id="15" name="Picture 14" descr="cid:image006.png@01D256CF.84D31250"/>
          <p:cNvPicPr/>
          <p:nvPr/>
        </p:nvPicPr>
        <p:blipFill rotWithShape="1">
          <a:blip r:embed="rId8" r:link="rId9" cstate="email">
            <a:extLst>
              <a:ext uri="{28A0092B-C50C-407E-A947-70E740481C1C}">
                <a14:useLocalDpi xmlns:a14="http://schemas.microsoft.com/office/drawing/2010/main"/>
              </a:ext>
            </a:extLst>
          </a:blip>
          <a:srcRect/>
          <a:stretch>
            <a:fillRect/>
          </a:stretch>
        </p:blipFill>
        <p:spPr bwMode="auto">
          <a:xfrm>
            <a:off x="6315907" y="2317600"/>
            <a:ext cx="2727516" cy="942580"/>
          </a:xfrm>
          <a:prstGeom prst="rect">
            <a:avLst/>
          </a:prstGeom>
          <a:noFill/>
          <a:ln w="12700">
            <a:solidFill>
              <a:schemeClr val="accent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1ECC9E0A-02BD-614F-AABB-8EE60370632B}" type="slidenum">
              <a:rPr lang="en-US" smtClean="0"/>
              <a:pPr/>
              <a:t>34</a:t>
            </a:fld>
            <a:endParaRPr lang="en-US" dirty="0"/>
          </a:p>
        </p:txBody>
      </p:sp>
    </p:spTree>
    <p:extLst>
      <p:ext uri="{BB962C8B-B14F-4D97-AF65-F5344CB8AC3E}">
        <p14:creationId xmlns:p14="http://schemas.microsoft.com/office/powerpoint/2010/main" val="782731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8761" y="180668"/>
            <a:ext cx="7543800" cy="361155"/>
          </a:xfrm>
        </p:spPr>
        <p:txBody>
          <a:bodyPr/>
          <a:lstStyle/>
          <a:p>
            <a:pPr algn="ctr"/>
            <a:r>
              <a:rPr lang="en-US" dirty="0"/>
              <a:t>INR18650-30Q Spec</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0657" y="691930"/>
            <a:ext cx="7011251" cy="4092691"/>
          </a:xfrm>
          <a:prstGeom prst="rect">
            <a:avLst/>
          </a:prstGeom>
        </p:spPr>
      </p:pic>
      <p:sp>
        <p:nvSpPr>
          <p:cNvPr id="8" name="Slide Number Placeholder 7"/>
          <p:cNvSpPr>
            <a:spLocks noGrp="1"/>
          </p:cNvSpPr>
          <p:nvPr>
            <p:ph type="sldNum" sz="quarter" idx="12"/>
          </p:nvPr>
        </p:nvSpPr>
        <p:spPr/>
        <p:txBody>
          <a:bodyPr/>
          <a:lstStyle/>
          <a:p>
            <a:fld id="{1ECC9E0A-02BD-614F-AABB-8EE60370632B}" type="slidenum">
              <a:rPr lang="en-US" smtClean="0"/>
              <a:pPr/>
              <a:t>35</a:t>
            </a:fld>
            <a:endParaRPr lang="en-US" dirty="0"/>
          </a:p>
        </p:txBody>
      </p:sp>
    </p:spTree>
    <p:extLst>
      <p:ext uri="{BB962C8B-B14F-4D97-AF65-F5344CB8AC3E}">
        <p14:creationId xmlns:p14="http://schemas.microsoft.com/office/powerpoint/2010/main" val="3604836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5857" y="170835"/>
            <a:ext cx="7543800" cy="361155"/>
          </a:xfrm>
        </p:spPr>
        <p:txBody>
          <a:bodyPr/>
          <a:lstStyle/>
          <a:p>
            <a:pPr algn="ctr"/>
            <a:r>
              <a:rPr lang="en-US" dirty="0"/>
              <a:t>INR18650-30Q Spec</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5857" y="1293961"/>
            <a:ext cx="4194687" cy="3001967"/>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2703" y="1027471"/>
            <a:ext cx="4012397" cy="3678494"/>
          </a:xfrm>
          <a:prstGeom prst="rect">
            <a:avLst/>
          </a:prstGeom>
        </p:spPr>
      </p:pic>
      <p:sp>
        <p:nvSpPr>
          <p:cNvPr id="9" name="Slide Number Placeholder 8"/>
          <p:cNvSpPr>
            <a:spLocks noGrp="1"/>
          </p:cNvSpPr>
          <p:nvPr>
            <p:ph type="sldNum" sz="quarter" idx="12"/>
          </p:nvPr>
        </p:nvSpPr>
        <p:spPr/>
        <p:txBody>
          <a:bodyPr/>
          <a:lstStyle/>
          <a:p>
            <a:fld id="{1ECC9E0A-02BD-614F-AABB-8EE60370632B}" type="slidenum">
              <a:rPr lang="en-US" smtClean="0"/>
              <a:pPr/>
              <a:t>36</a:t>
            </a:fld>
            <a:endParaRPr lang="en-US" dirty="0"/>
          </a:p>
        </p:txBody>
      </p:sp>
    </p:spTree>
    <p:extLst>
      <p:ext uri="{BB962C8B-B14F-4D97-AF65-F5344CB8AC3E}">
        <p14:creationId xmlns:p14="http://schemas.microsoft.com/office/powerpoint/2010/main" val="2252119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ECC9E0A-02BD-614F-AABB-8EE60370632B}" type="slidenum">
              <a:rPr lang="en-US" smtClean="0"/>
              <a:pPr/>
              <a:t>37</a:t>
            </a:fld>
            <a:endParaRPr lang="en-US" dirty="0"/>
          </a:p>
        </p:txBody>
      </p:sp>
      <p:sp>
        <p:nvSpPr>
          <p:cNvPr id="6" name="Title 5"/>
          <p:cNvSpPr>
            <a:spLocks noGrp="1"/>
          </p:cNvSpPr>
          <p:nvPr>
            <p:ph type="title"/>
          </p:nvPr>
        </p:nvSpPr>
        <p:spPr/>
        <p:txBody>
          <a:bodyPr/>
          <a:lstStyle/>
          <a:p>
            <a:endParaRPr lang="en-US"/>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7240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7080"/>
            <a:ext cx="7848599" cy="575587"/>
          </a:xfrm>
        </p:spPr>
        <p:txBody>
          <a:bodyPr vert="horz" wrap="square" lIns="91440" tIns="45720" rIns="91440" bIns="45720" rtlCol="0" anchor="t">
            <a:normAutofit/>
          </a:bodyPr>
          <a:lstStyle/>
          <a:p>
            <a:pPr algn="ctr"/>
            <a:r>
              <a:rPr lang="en-US" sz="2800" dirty="0">
                <a:solidFill>
                  <a:srgbClr val="132C5C"/>
                </a:solidFill>
                <a:latin typeface="Calibri" panose="020F0502020204030204" pitchFamily="34" charset="0"/>
                <a:cs typeface="Calibri" panose="020F0502020204030204" pitchFamily="34" charset="0"/>
              </a:rPr>
              <a:t>FDC Organization</a:t>
            </a:r>
          </a:p>
        </p:txBody>
      </p:sp>
      <p:cxnSp>
        <p:nvCxnSpPr>
          <p:cNvPr id="40" name="Straight Connector 39">
            <a:extLst>
              <a:ext uri="{FF2B5EF4-FFF2-40B4-BE49-F238E27FC236}">
                <a16:creationId xmlns:a16="http://schemas.microsoft.com/office/drawing/2014/main" id="{58543E0A-242A-034C-A600-29A8B43E2724}"/>
              </a:ext>
            </a:extLst>
          </p:cNvPr>
          <p:cNvCxnSpPr>
            <a:cxnSpLocks/>
          </p:cNvCxnSpPr>
          <p:nvPr/>
        </p:nvCxnSpPr>
        <p:spPr>
          <a:xfrm>
            <a:off x="7509399" y="3682272"/>
            <a:ext cx="0" cy="189090"/>
          </a:xfrm>
          <a:prstGeom prst="line">
            <a:avLst/>
          </a:prstGeom>
          <a:noFill/>
          <a:ln w="25400" cap="flat" cmpd="sng" algn="ctr">
            <a:solidFill>
              <a:srgbClr val="4F81BD">
                <a:shade val="95000"/>
                <a:satMod val="105000"/>
              </a:srgbClr>
            </a:solidFill>
            <a:prstDash val="solid"/>
          </a:ln>
          <a:effectLst/>
        </p:spPr>
      </p:cxnSp>
      <p:cxnSp>
        <p:nvCxnSpPr>
          <p:cNvPr id="44" name="Straight Connector 43"/>
          <p:cNvCxnSpPr>
            <a:stCxn id="59" idx="3"/>
            <a:endCxn id="54" idx="1"/>
          </p:cNvCxnSpPr>
          <p:nvPr/>
        </p:nvCxnSpPr>
        <p:spPr>
          <a:xfrm>
            <a:off x="1577499" y="3067066"/>
            <a:ext cx="289295" cy="9110"/>
          </a:xfrm>
          <a:prstGeom prst="line">
            <a:avLst/>
          </a:prstGeom>
          <a:noFill/>
          <a:ln w="25400" cap="flat" cmpd="sng" algn="ctr">
            <a:solidFill>
              <a:srgbClr val="4A7EBB"/>
            </a:solidFill>
            <a:prstDash val="solid"/>
          </a:ln>
          <a:effectLst/>
        </p:spPr>
      </p:cxnSp>
      <p:cxnSp>
        <p:nvCxnSpPr>
          <p:cNvPr id="46" name="Straight Connector 45"/>
          <p:cNvCxnSpPr>
            <a:cxnSpLocks/>
          </p:cNvCxnSpPr>
          <p:nvPr/>
        </p:nvCxnSpPr>
        <p:spPr>
          <a:xfrm>
            <a:off x="5321571" y="1610310"/>
            <a:ext cx="7468" cy="2081084"/>
          </a:xfrm>
          <a:prstGeom prst="line">
            <a:avLst/>
          </a:prstGeom>
          <a:noFill/>
          <a:ln w="25400" cap="flat" cmpd="sng" algn="ctr">
            <a:solidFill>
              <a:srgbClr val="4F81BD">
                <a:shade val="95000"/>
                <a:satMod val="105000"/>
              </a:srgbClr>
            </a:solidFill>
            <a:prstDash val="solid"/>
          </a:ln>
          <a:effectLst/>
        </p:spPr>
      </p:cxnSp>
      <p:sp>
        <p:nvSpPr>
          <p:cNvPr id="47" name="TextBox 46"/>
          <p:cNvSpPr txBox="1"/>
          <p:nvPr/>
        </p:nvSpPr>
        <p:spPr>
          <a:xfrm>
            <a:off x="4247386" y="3470883"/>
            <a:ext cx="926414" cy="261596"/>
          </a:xfrm>
          <a:prstGeom prst="rect">
            <a:avLst/>
          </a:prstGeom>
          <a:noFill/>
        </p:spPr>
        <p:txBody>
          <a:bodyPr wrap="none" lIns="91427" tIns="45713" rIns="91427" bIns="45713" rtlCol="0">
            <a:spAutoFit/>
          </a:bodyPr>
          <a:lstStyle/>
          <a:p>
            <a:r>
              <a:rPr lang="en-US" sz="1100" b="1" dirty="0">
                <a:solidFill>
                  <a:srgbClr val="0000FF"/>
                </a:solidFill>
                <a:latin typeface="Calibri"/>
              </a:rPr>
              <a:t>Subprojects</a:t>
            </a:r>
          </a:p>
        </p:txBody>
      </p:sp>
      <p:cxnSp>
        <p:nvCxnSpPr>
          <p:cNvPr id="48" name="Straight Connector 47"/>
          <p:cNvCxnSpPr>
            <a:cxnSpLocks/>
          </p:cNvCxnSpPr>
          <p:nvPr/>
        </p:nvCxnSpPr>
        <p:spPr>
          <a:xfrm>
            <a:off x="756628" y="3686792"/>
            <a:ext cx="6751265" cy="0"/>
          </a:xfrm>
          <a:prstGeom prst="line">
            <a:avLst/>
          </a:prstGeom>
          <a:noFill/>
          <a:ln w="25400" cap="flat" cmpd="sng" algn="ctr">
            <a:solidFill>
              <a:srgbClr val="4A7EBB"/>
            </a:solidFill>
            <a:prstDash val="solid"/>
          </a:ln>
          <a:effectLst/>
        </p:spPr>
      </p:cxnSp>
      <p:cxnSp>
        <p:nvCxnSpPr>
          <p:cNvPr id="49" name="Straight Connector 48"/>
          <p:cNvCxnSpPr/>
          <p:nvPr/>
        </p:nvCxnSpPr>
        <p:spPr>
          <a:xfrm>
            <a:off x="766706" y="3682272"/>
            <a:ext cx="0" cy="202238"/>
          </a:xfrm>
          <a:prstGeom prst="line">
            <a:avLst/>
          </a:prstGeom>
          <a:noFill/>
          <a:ln w="25400" cap="flat" cmpd="sng" algn="ctr">
            <a:solidFill>
              <a:srgbClr val="4F81BD">
                <a:shade val="95000"/>
                <a:satMod val="105000"/>
              </a:srgbClr>
            </a:solidFill>
            <a:prstDash val="solid"/>
          </a:ln>
          <a:effectLst/>
        </p:spPr>
      </p:cxnSp>
      <p:cxnSp>
        <p:nvCxnSpPr>
          <p:cNvPr id="51" name="Straight Connector 50"/>
          <p:cNvCxnSpPr/>
          <p:nvPr/>
        </p:nvCxnSpPr>
        <p:spPr>
          <a:xfrm>
            <a:off x="2560586" y="3695666"/>
            <a:ext cx="0" cy="184570"/>
          </a:xfrm>
          <a:prstGeom prst="line">
            <a:avLst/>
          </a:prstGeom>
          <a:noFill/>
          <a:ln w="25400" cap="flat" cmpd="sng" algn="ctr">
            <a:solidFill>
              <a:srgbClr val="4F81BD">
                <a:shade val="95000"/>
                <a:satMod val="105000"/>
              </a:srgbClr>
            </a:solidFill>
            <a:prstDash val="solid"/>
          </a:ln>
          <a:effectLst/>
        </p:spPr>
      </p:cxnSp>
      <p:cxnSp>
        <p:nvCxnSpPr>
          <p:cNvPr id="52" name="Straight Connector 51"/>
          <p:cNvCxnSpPr/>
          <p:nvPr/>
        </p:nvCxnSpPr>
        <p:spPr>
          <a:xfrm flipV="1">
            <a:off x="4253475" y="3029227"/>
            <a:ext cx="1068096" cy="1"/>
          </a:xfrm>
          <a:prstGeom prst="line">
            <a:avLst/>
          </a:prstGeom>
          <a:noFill/>
          <a:ln w="25400" cap="flat" cmpd="sng" algn="ctr">
            <a:solidFill>
              <a:srgbClr val="4A7EBB"/>
            </a:solidFill>
            <a:prstDash val="solid"/>
            <a:round/>
            <a:headEnd type="none" w="med" len="med"/>
            <a:tailEnd type="none" w="med" len="med"/>
          </a:ln>
          <a:effectLst/>
        </p:spPr>
      </p:cxnSp>
      <p:cxnSp>
        <p:nvCxnSpPr>
          <p:cNvPr id="53" name="Straight Connector 52"/>
          <p:cNvCxnSpPr/>
          <p:nvPr/>
        </p:nvCxnSpPr>
        <p:spPr>
          <a:xfrm>
            <a:off x="6602930" y="2339016"/>
            <a:ext cx="1150874" cy="0"/>
          </a:xfrm>
          <a:prstGeom prst="line">
            <a:avLst/>
          </a:prstGeom>
          <a:noFill/>
          <a:ln w="25400" cap="flat" cmpd="sng" algn="ctr">
            <a:solidFill>
              <a:srgbClr val="4A7EBB"/>
            </a:solidFill>
            <a:prstDash val="sysDash"/>
            <a:round/>
            <a:headEnd type="none" w="med" len="med"/>
            <a:tailEnd type="none" w="med" len="med"/>
          </a:ln>
          <a:effectLst/>
        </p:spPr>
      </p:cxnSp>
      <p:sp>
        <p:nvSpPr>
          <p:cNvPr id="54" name="Rectangle 53"/>
          <p:cNvSpPr/>
          <p:nvPr/>
        </p:nvSpPr>
        <p:spPr>
          <a:xfrm>
            <a:off x="1866794" y="2681468"/>
            <a:ext cx="2605782" cy="789415"/>
          </a:xfrm>
          <a:prstGeom prst="rect">
            <a:avLst/>
          </a:prstGeom>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91440" tIns="54864" rIns="91440" bIns="54864" numCol="1" spcCol="1270" anchor="t" anchorCtr="0">
            <a:noAutofit/>
          </a:bodyPr>
          <a:lstStyle/>
          <a:p>
            <a:pPr defTabSz="533324">
              <a:lnSpc>
                <a:spcPct val="90000"/>
              </a:lnSpc>
              <a:spcAft>
                <a:spcPct val="35000"/>
              </a:spcAft>
            </a:pPr>
            <a:r>
              <a:rPr lang="en-US" sz="1000" b="1" kern="0" dirty="0">
                <a:solidFill>
                  <a:prstClr val="black"/>
                </a:solidFill>
                <a:latin typeface="Calibri" panose="020F0502020204030204" pitchFamily="34" charset="0"/>
                <a:cs typeface="Calibri" panose="020F0502020204030204" pitchFamily="34" charset="0"/>
              </a:rPr>
              <a:t>Project </a:t>
            </a:r>
            <a:r>
              <a:rPr lang="en-US" sz="1000" b="1" kern="0" dirty="0">
                <a:solidFill>
                  <a:srgbClr val="000000"/>
                </a:solidFill>
                <a:latin typeface="Calibri" panose="020F0502020204030204" pitchFamily="34" charset="0"/>
                <a:cs typeface="Calibri" panose="020F0502020204030204" pitchFamily="34" charset="0"/>
              </a:rPr>
              <a:t>Resource – </a:t>
            </a:r>
            <a:r>
              <a:rPr lang="en-US" sz="1000" b="1" kern="0" dirty="0">
                <a:solidFill>
                  <a:schemeClr val="tx1"/>
                </a:solidFill>
                <a:latin typeface="Calibri" panose="020F0502020204030204" pitchFamily="34" charset="0"/>
                <a:cs typeface="Calibri" panose="020F0502020204030204" pitchFamily="34" charset="0"/>
              </a:rPr>
              <a:t>Mandy Randle</a:t>
            </a:r>
          </a:p>
          <a:p>
            <a:pPr defTabSz="533324">
              <a:lnSpc>
                <a:spcPct val="90000"/>
              </a:lnSpc>
              <a:spcAft>
                <a:spcPct val="35000"/>
              </a:spcAft>
            </a:pPr>
            <a:r>
              <a:rPr lang="en-US" sz="1000" b="1" kern="0" dirty="0">
                <a:solidFill>
                  <a:schemeClr val="tx1"/>
                </a:solidFill>
                <a:latin typeface="Calibri" panose="020F0502020204030204" pitchFamily="34" charset="0"/>
                <a:cs typeface="Calibri" panose="020F0502020204030204" pitchFamily="34" charset="0"/>
              </a:rPr>
              <a:t>Assistant PM– Angel Guilloty</a:t>
            </a:r>
          </a:p>
          <a:p>
            <a:pPr defTabSz="533324">
              <a:lnSpc>
                <a:spcPct val="90000"/>
              </a:lnSpc>
              <a:spcAft>
                <a:spcPct val="35000"/>
              </a:spcAft>
            </a:pPr>
            <a:r>
              <a:rPr lang="en-US" sz="1000" b="1" kern="0" dirty="0">
                <a:solidFill>
                  <a:schemeClr val="tx1"/>
                </a:solidFill>
                <a:latin typeface="Calibri" panose="020F0502020204030204" pitchFamily="34" charset="0"/>
                <a:cs typeface="Calibri" panose="020F0502020204030204" pitchFamily="34" charset="0"/>
              </a:rPr>
              <a:t>Risk Manager – Christa Caudillo</a:t>
            </a:r>
          </a:p>
          <a:p>
            <a:pPr defTabSz="533324">
              <a:lnSpc>
                <a:spcPct val="90000"/>
              </a:lnSpc>
              <a:spcAft>
                <a:spcPct val="35000"/>
              </a:spcAft>
            </a:pPr>
            <a:r>
              <a:rPr lang="en-US" sz="1000" b="1" kern="0" dirty="0">
                <a:solidFill>
                  <a:prstClr val="black"/>
                </a:solidFill>
                <a:latin typeface="Calibri" panose="020F0502020204030204" pitchFamily="34" charset="0"/>
                <a:cs typeface="Calibri" panose="020F0502020204030204" pitchFamily="34" charset="0"/>
              </a:rPr>
              <a:t>Administrative Support – Jasmine </a:t>
            </a:r>
            <a:r>
              <a:rPr lang="en-US" sz="1000" b="1" kern="0" dirty="0" err="1">
                <a:solidFill>
                  <a:prstClr val="black"/>
                </a:solidFill>
                <a:latin typeface="Calibri" panose="020F0502020204030204" pitchFamily="34" charset="0"/>
                <a:cs typeface="Calibri" panose="020F0502020204030204" pitchFamily="34" charset="0"/>
              </a:rPr>
              <a:t>Tabla</a:t>
            </a:r>
            <a:endParaRPr lang="en-US" sz="1000" b="1" kern="0" dirty="0">
              <a:solidFill>
                <a:prstClr val="black"/>
              </a:solidFill>
              <a:latin typeface="Calibri" panose="020F0502020204030204" pitchFamily="34" charset="0"/>
              <a:cs typeface="Calibri" panose="020F0502020204030204" pitchFamily="34" charset="0"/>
            </a:endParaRPr>
          </a:p>
        </p:txBody>
      </p:sp>
      <p:sp>
        <p:nvSpPr>
          <p:cNvPr id="55" name="TextBox 54"/>
          <p:cNvSpPr txBox="1"/>
          <p:nvPr/>
        </p:nvSpPr>
        <p:spPr>
          <a:xfrm>
            <a:off x="1875195" y="2454209"/>
            <a:ext cx="1165075" cy="261596"/>
          </a:xfrm>
          <a:prstGeom prst="rect">
            <a:avLst/>
          </a:prstGeom>
          <a:noFill/>
        </p:spPr>
        <p:txBody>
          <a:bodyPr wrap="none" lIns="91427" tIns="45713" rIns="91427" bIns="45713" rtlCol="0">
            <a:spAutoFit/>
          </a:bodyPr>
          <a:lstStyle/>
          <a:p>
            <a:r>
              <a:rPr lang="en-US" sz="1100" b="1" dirty="0">
                <a:solidFill>
                  <a:srgbClr val="0000FF"/>
                </a:solidFill>
                <a:latin typeface="Calibri"/>
              </a:rPr>
              <a:t>Project Support</a:t>
            </a:r>
          </a:p>
        </p:txBody>
      </p:sp>
      <p:sp>
        <p:nvSpPr>
          <p:cNvPr id="56" name="Freeform 55"/>
          <p:cNvSpPr/>
          <p:nvPr/>
        </p:nvSpPr>
        <p:spPr>
          <a:xfrm>
            <a:off x="4098002" y="1947785"/>
            <a:ext cx="2908094" cy="655672"/>
          </a:xfrm>
          <a:custGeom>
            <a:avLst/>
            <a:gdLst>
              <a:gd name="connsiteX0" fmla="*/ 0 w 4655128"/>
              <a:gd name="connsiteY0" fmla="*/ 0 h 2094382"/>
              <a:gd name="connsiteX1" fmla="*/ 4655128 w 4655128"/>
              <a:gd name="connsiteY1" fmla="*/ 0 h 2094382"/>
              <a:gd name="connsiteX2" fmla="*/ 4655128 w 4655128"/>
              <a:gd name="connsiteY2" fmla="*/ 2094382 h 2094382"/>
              <a:gd name="connsiteX3" fmla="*/ 0 w 4655128"/>
              <a:gd name="connsiteY3" fmla="*/ 2094382 h 2094382"/>
              <a:gd name="connsiteX4" fmla="*/ 0 w 4655128"/>
              <a:gd name="connsiteY4" fmla="*/ 0 h 2094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5128" h="2094382">
                <a:moveTo>
                  <a:pt x="0" y="0"/>
                </a:moveTo>
                <a:lnTo>
                  <a:pt x="4655128" y="0"/>
                </a:lnTo>
                <a:lnTo>
                  <a:pt x="4655128" y="2094382"/>
                </a:lnTo>
                <a:lnTo>
                  <a:pt x="0" y="2094382"/>
                </a:lnTo>
                <a:lnTo>
                  <a:pt x="0" y="0"/>
                </a:lnTo>
                <a:close/>
              </a:path>
            </a:pathLst>
          </a:custGeom>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91440" tIns="54864" rIns="91440" bIns="54864" numCol="1" spcCol="1270" anchor="ctr" anchorCtr="0">
            <a:noAutofit/>
          </a:bodyPr>
          <a:lstStyle/>
          <a:p>
            <a:pPr defTabSz="533324">
              <a:lnSpc>
                <a:spcPct val="90000"/>
              </a:lnSpc>
              <a:spcAft>
                <a:spcPct val="35000"/>
              </a:spcAft>
              <a:defRPr/>
            </a:pPr>
            <a:r>
              <a:rPr lang="en-US" sz="1000" b="1" kern="0" dirty="0">
                <a:solidFill>
                  <a:srgbClr val="000000"/>
                </a:solidFill>
                <a:latin typeface="Calibri"/>
              </a:rPr>
              <a:t>Project Manager – Brent Cobleigh</a:t>
            </a:r>
          </a:p>
          <a:p>
            <a:pPr defTabSz="533324">
              <a:lnSpc>
                <a:spcPct val="90000"/>
              </a:lnSpc>
              <a:spcBef>
                <a:spcPct val="0"/>
              </a:spcBef>
              <a:spcAft>
                <a:spcPct val="35000"/>
              </a:spcAft>
              <a:defRPr/>
            </a:pPr>
            <a:r>
              <a:rPr lang="en-US" sz="1000" b="1" kern="0" dirty="0">
                <a:solidFill>
                  <a:srgbClr val="000000"/>
                </a:solidFill>
                <a:latin typeface="Calibri"/>
              </a:rPr>
              <a:t>Deputy PM for Flight Demos –  Mike </a:t>
            </a:r>
            <a:r>
              <a:rPr lang="en-US" sz="1000" b="1" kern="0" dirty="0" err="1">
                <a:solidFill>
                  <a:srgbClr val="000000"/>
                </a:solidFill>
                <a:latin typeface="Calibri"/>
              </a:rPr>
              <a:t>Guminsky</a:t>
            </a:r>
            <a:endParaRPr lang="en-US" sz="1000" b="1" kern="0" dirty="0">
              <a:solidFill>
                <a:srgbClr val="000000"/>
              </a:solidFill>
              <a:latin typeface="Calibri"/>
            </a:endParaRPr>
          </a:p>
          <a:p>
            <a:pPr defTabSz="533324">
              <a:lnSpc>
                <a:spcPct val="90000"/>
              </a:lnSpc>
              <a:spcBef>
                <a:spcPct val="0"/>
              </a:spcBef>
              <a:spcAft>
                <a:spcPct val="35000"/>
              </a:spcAft>
              <a:defRPr/>
            </a:pPr>
            <a:r>
              <a:rPr lang="en-US" sz="1000" b="1" kern="0" dirty="0">
                <a:solidFill>
                  <a:srgbClr val="000000"/>
                </a:solidFill>
                <a:latin typeface="Calibri"/>
              </a:rPr>
              <a:t>Deputy PM for Flight Capabilities – Tom Horn </a:t>
            </a:r>
          </a:p>
        </p:txBody>
      </p:sp>
      <p:sp>
        <p:nvSpPr>
          <p:cNvPr id="57" name="TextBox 56"/>
          <p:cNvSpPr txBox="1"/>
          <p:nvPr/>
        </p:nvSpPr>
        <p:spPr>
          <a:xfrm>
            <a:off x="4103241" y="1718283"/>
            <a:ext cx="1308271" cy="261596"/>
          </a:xfrm>
          <a:prstGeom prst="rect">
            <a:avLst/>
          </a:prstGeom>
          <a:noFill/>
        </p:spPr>
        <p:txBody>
          <a:bodyPr wrap="none" lIns="91427" tIns="45713" rIns="91427" bIns="45713" rtlCol="0">
            <a:spAutoFit/>
          </a:bodyPr>
          <a:lstStyle/>
          <a:p>
            <a:r>
              <a:rPr lang="en-US" sz="1100" b="1" dirty="0">
                <a:solidFill>
                  <a:srgbClr val="0000FF"/>
                </a:solidFill>
                <a:latin typeface="Calibri"/>
              </a:rPr>
              <a:t>FDC Project Office</a:t>
            </a:r>
          </a:p>
        </p:txBody>
      </p:sp>
      <p:sp>
        <p:nvSpPr>
          <p:cNvPr id="58" name="Rectangle 57"/>
          <p:cNvSpPr/>
          <p:nvPr/>
        </p:nvSpPr>
        <p:spPr>
          <a:xfrm>
            <a:off x="7554712" y="1994071"/>
            <a:ext cx="842122" cy="791012"/>
          </a:xfrm>
          <a:prstGeom prst="rect">
            <a:avLst/>
          </a:prstGeom>
          <a:solidFill>
            <a:srgbClr val="E9EEF4"/>
          </a:solidFill>
          <a:ln/>
        </p:spPr>
        <p:style>
          <a:lnRef idx="1">
            <a:schemeClr val="accent1"/>
          </a:lnRef>
          <a:fillRef idx="2">
            <a:schemeClr val="accent1"/>
          </a:fillRef>
          <a:effectRef idx="1">
            <a:schemeClr val="accent1"/>
          </a:effectRef>
          <a:fontRef idx="minor">
            <a:schemeClr val="dk1"/>
          </a:fontRef>
        </p:style>
        <p:txBody>
          <a:bodyPr lIns="91427" tIns="45713" rIns="91427" bIns="45713" rtlCol="0" anchor="ctr"/>
          <a:lstStyle/>
          <a:p>
            <a:pPr algn="ctr">
              <a:spcAft>
                <a:spcPts val="300"/>
              </a:spcAft>
            </a:pPr>
            <a:r>
              <a:rPr lang="en-US" sz="1000" b="1" i="1" kern="0" dirty="0">
                <a:solidFill>
                  <a:prstClr val="black"/>
                </a:solidFill>
                <a:latin typeface="Calibri"/>
              </a:rPr>
              <a:t>AFRC ARD</a:t>
            </a:r>
          </a:p>
          <a:p>
            <a:pPr algn="ctr">
              <a:spcAft>
                <a:spcPts val="300"/>
              </a:spcAft>
            </a:pPr>
            <a:r>
              <a:rPr lang="en-US" sz="1000" b="1" i="1" kern="0" dirty="0">
                <a:solidFill>
                  <a:prstClr val="black"/>
                </a:solidFill>
                <a:latin typeface="Calibri"/>
              </a:rPr>
              <a:t>ARC ARD</a:t>
            </a:r>
          </a:p>
          <a:p>
            <a:pPr algn="ctr">
              <a:spcAft>
                <a:spcPts val="300"/>
              </a:spcAft>
            </a:pPr>
            <a:r>
              <a:rPr lang="en-US" sz="1000" b="1" i="1" kern="0" dirty="0">
                <a:solidFill>
                  <a:prstClr val="black"/>
                </a:solidFill>
                <a:latin typeface="Calibri"/>
              </a:rPr>
              <a:t>GRC ARD</a:t>
            </a:r>
          </a:p>
          <a:p>
            <a:pPr algn="ctr">
              <a:spcAft>
                <a:spcPts val="300"/>
              </a:spcAft>
            </a:pPr>
            <a:r>
              <a:rPr lang="en-US" sz="1000" b="1" i="1" kern="0" dirty="0">
                <a:solidFill>
                  <a:prstClr val="black"/>
                </a:solidFill>
                <a:latin typeface="Calibri"/>
              </a:rPr>
              <a:t>LaRC ARD</a:t>
            </a:r>
          </a:p>
        </p:txBody>
      </p:sp>
      <p:sp>
        <p:nvSpPr>
          <p:cNvPr id="59" name="Rectangle 58"/>
          <p:cNvSpPr/>
          <p:nvPr/>
        </p:nvSpPr>
        <p:spPr>
          <a:xfrm>
            <a:off x="781939" y="2785083"/>
            <a:ext cx="795560" cy="563965"/>
          </a:xfrm>
          <a:prstGeom prst="rect">
            <a:avLst/>
          </a:prstGeom>
          <a:solidFill>
            <a:srgbClr val="E9EEF4"/>
          </a:solidFill>
          <a:ln/>
        </p:spPr>
        <p:style>
          <a:lnRef idx="1">
            <a:schemeClr val="accent1"/>
          </a:lnRef>
          <a:fillRef idx="2">
            <a:schemeClr val="accent1"/>
          </a:fillRef>
          <a:effectRef idx="1">
            <a:schemeClr val="accent1"/>
          </a:effectRef>
          <a:fontRef idx="minor">
            <a:schemeClr val="dk1"/>
          </a:fontRef>
        </p:style>
        <p:txBody>
          <a:bodyPr lIns="91427" tIns="45713" rIns="91427" bIns="45713" rtlCol="0" anchor="ctr"/>
          <a:lstStyle/>
          <a:p>
            <a:pPr algn="ctr">
              <a:spcAft>
                <a:spcPts val="300"/>
              </a:spcAft>
              <a:defRPr/>
            </a:pPr>
            <a:r>
              <a:rPr lang="en-US" sz="1000" b="1" i="1" kern="0" dirty="0">
                <a:solidFill>
                  <a:prstClr val="black"/>
                </a:solidFill>
                <a:latin typeface="Calibri"/>
              </a:rPr>
              <a:t>Center Resource Analysts</a:t>
            </a:r>
          </a:p>
        </p:txBody>
      </p:sp>
      <p:cxnSp>
        <p:nvCxnSpPr>
          <p:cNvPr id="60" name="Straight Connector 59"/>
          <p:cNvCxnSpPr/>
          <p:nvPr/>
        </p:nvCxnSpPr>
        <p:spPr>
          <a:xfrm>
            <a:off x="4189002" y="3691394"/>
            <a:ext cx="0" cy="184570"/>
          </a:xfrm>
          <a:prstGeom prst="line">
            <a:avLst/>
          </a:prstGeom>
          <a:noFill/>
          <a:ln w="25400" cap="flat" cmpd="sng" algn="ctr">
            <a:solidFill>
              <a:srgbClr val="4F81BD">
                <a:shade val="95000"/>
                <a:satMod val="105000"/>
              </a:srgbClr>
            </a:solidFill>
            <a:prstDash val="solid"/>
          </a:ln>
          <a:effectLst/>
        </p:spPr>
      </p:cxnSp>
      <p:sp>
        <p:nvSpPr>
          <p:cNvPr id="62" name="Freeform 61"/>
          <p:cNvSpPr/>
          <p:nvPr/>
        </p:nvSpPr>
        <p:spPr>
          <a:xfrm>
            <a:off x="125188" y="3857354"/>
            <a:ext cx="1367540" cy="739726"/>
          </a:xfrm>
          <a:custGeom>
            <a:avLst/>
            <a:gdLst>
              <a:gd name="connsiteX0" fmla="*/ 0 w 1543606"/>
              <a:gd name="connsiteY0" fmla="*/ 0 h 1328291"/>
              <a:gd name="connsiteX1" fmla="*/ 1543606 w 1543606"/>
              <a:gd name="connsiteY1" fmla="*/ 0 h 1328291"/>
              <a:gd name="connsiteX2" fmla="*/ 1543606 w 1543606"/>
              <a:gd name="connsiteY2" fmla="*/ 1328291 h 1328291"/>
              <a:gd name="connsiteX3" fmla="*/ 0 w 1543606"/>
              <a:gd name="connsiteY3" fmla="*/ 1328291 h 1328291"/>
              <a:gd name="connsiteX4" fmla="*/ 0 w 1543606"/>
              <a:gd name="connsiteY4" fmla="*/ 0 h 1328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606" h="1328291">
                <a:moveTo>
                  <a:pt x="0" y="0"/>
                </a:moveTo>
                <a:lnTo>
                  <a:pt x="1543606" y="0"/>
                </a:lnTo>
                <a:lnTo>
                  <a:pt x="1543606" y="1328291"/>
                </a:lnTo>
                <a:lnTo>
                  <a:pt x="0" y="1328291"/>
                </a:lnTo>
                <a:lnTo>
                  <a:pt x="0" y="0"/>
                </a:lnTo>
                <a:close/>
              </a:path>
            </a:pathLst>
          </a:custGeom>
          <a:ln/>
        </p:spPr>
        <p:style>
          <a:lnRef idx="1">
            <a:schemeClr val="accent6"/>
          </a:lnRef>
          <a:fillRef idx="2">
            <a:schemeClr val="accent6"/>
          </a:fillRef>
          <a:effectRef idx="1">
            <a:schemeClr val="accent6"/>
          </a:effectRef>
          <a:fontRef idx="minor">
            <a:schemeClr val="dk1"/>
          </a:fontRef>
        </p:style>
        <p:txBody>
          <a:bodyPr spcFirstLastPara="0" vert="horz" wrap="square" lIns="91440" tIns="54864" rIns="91440" bIns="54864" numCol="1" spcCol="1270" anchor="ctr" anchorCtr="0">
            <a:noAutofit/>
          </a:bodyPr>
          <a:lstStyle/>
          <a:p>
            <a:pPr algn="ctr" defTabSz="533324">
              <a:lnSpc>
                <a:spcPct val="90000"/>
              </a:lnSpc>
              <a:spcAft>
                <a:spcPct val="35000"/>
              </a:spcAft>
            </a:pPr>
            <a:r>
              <a:rPr lang="en-US" sz="1000" b="1" kern="0" dirty="0">
                <a:solidFill>
                  <a:prstClr val="black"/>
                </a:solidFill>
                <a:latin typeface="Calibri"/>
              </a:rPr>
              <a:t>Capabilities</a:t>
            </a:r>
            <a:endParaRPr lang="en-US" sz="900" b="1" kern="0" dirty="0">
              <a:solidFill>
                <a:prstClr val="black"/>
              </a:solidFill>
              <a:latin typeface="Calibri"/>
            </a:endParaRPr>
          </a:p>
        </p:txBody>
      </p:sp>
      <p:cxnSp>
        <p:nvCxnSpPr>
          <p:cNvPr id="63" name="Straight Connector 62"/>
          <p:cNvCxnSpPr>
            <a:cxnSpLocks/>
          </p:cNvCxnSpPr>
          <p:nvPr/>
        </p:nvCxnSpPr>
        <p:spPr>
          <a:xfrm>
            <a:off x="5837369" y="3686792"/>
            <a:ext cx="0" cy="184570"/>
          </a:xfrm>
          <a:prstGeom prst="line">
            <a:avLst/>
          </a:prstGeom>
          <a:noFill/>
          <a:ln w="25400" cap="flat" cmpd="sng" algn="ctr">
            <a:solidFill>
              <a:srgbClr val="4F81BD">
                <a:shade val="95000"/>
                <a:satMod val="105000"/>
              </a:srgbClr>
            </a:solidFill>
            <a:prstDash val="solid"/>
          </a:ln>
          <a:effectLst/>
        </p:spPr>
      </p:cxnSp>
      <p:sp>
        <p:nvSpPr>
          <p:cNvPr id="64" name="Freeform 63"/>
          <p:cNvSpPr/>
          <p:nvPr/>
        </p:nvSpPr>
        <p:spPr>
          <a:xfrm>
            <a:off x="1932244" y="3849987"/>
            <a:ext cx="1220258" cy="747092"/>
          </a:xfrm>
          <a:custGeom>
            <a:avLst/>
            <a:gdLst>
              <a:gd name="connsiteX0" fmla="*/ 0 w 1408918"/>
              <a:gd name="connsiteY0" fmla="*/ 0 h 1328291"/>
              <a:gd name="connsiteX1" fmla="*/ 1408918 w 1408918"/>
              <a:gd name="connsiteY1" fmla="*/ 0 h 1328291"/>
              <a:gd name="connsiteX2" fmla="*/ 1408918 w 1408918"/>
              <a:gd name="connsiteY2" fmla="*/ 1328291 h 1328291"/>
              <a:gd name="connsiteX3" fmla="*/ 0 w 1408918"/>
              <a:gd name="connsiteY3" fmla="*/ 1328291 h 1328291"/>
              <a:gd name="connsiteX4" fmla="*/ 0 w 1408918"/>
              <a:gd name="connsiteY4" fmla="*/ 0 h 1328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918" h="1328291">
                <a:moveTo>
                  <a:pt x="0" y="0"/>
                </a:moveTo>
                <a:lnTo>
                  <a:pt x="1408918" y="0"/>
                </a:lnTo>
                <a:lnTo>
                  <a:pt x="1408918" y="1328291"/>
                </a:lnTo>
                <a:lnTo>
                  <a:pt x="0" y="1328291"/>
                </a:lnTo>
                <a:lnTo>
                  <a:pt x="0" y="0"/>
                </a:lnTo>
                <a:close/>
              </a:path>
            </a:pathLst>
          </a:custGeom>
          <a:solidFill>
            <a:srgbClr val="99C1FE"/>
          </a:solidFill>
          <a:ln/>
        </p:spPr>
        <p:style>
          <a:lnRef idx="1">
            <a:schemeClr val="accent1"/>
          </a:lnRef>
          <a:fillRef idx="2">
            <a:schemeClr val="accent1"/>
          </a:fillRef>
          <a:effectRef idx="1">
            <a:schemeClr val="accent1"/>
          </a:effectRef>
          <a:fontRef idx="minor">
            <a:schemeClr val="dk1"/>
          </a:fontRef>
        </p:style>
        <p:txBody>
          <a:bodyPr spcFirstLastPara="0" vert="horz" wrap="square" lIns="91440" tIns="54864" rIns="91440" bIns="54864" numCol="1" spcCol="1270" anchor="ctr" anchorCtr="0">
            <a:noAutofit/>
          </a:bodyPr>
          <a:lstStyle/>
          <a:p>
            <a:pPr algn="ctr" defTabSz="533324">
              <a:lnSpc>
                <a:spcPct val="90000"/>
              </a:lnSpc>
              <a:spcAft>
                <a:spcPct val="35000"/>
              </a:spcAft>
            </a:pPr>
            <a:r>
              <a:rPr lang="en-US" sz="1000" b="1" kern="0" dirty="0">
                <a:solidFill>
                  <a:schemeClr val="tx1"/>
                </a:solidFill>
                <a:latin typeface="Calibri" panose="020F0502020204030204" pitchFamily="34" charset="0"/>
                <a:cs typeface="Calibri" panose="020F0502020204030204" pitchFamily="34" charset="0"/>
              </a:rPr>
              <a:t>X-57 Maxwell</a:t>
            </a:r>
          </a:p>
        </p:txBody>
      </p:sp>
      <p:sp>
        <p:nvSpPr>
          <p:cNvPr id="65" name="Freeform 64"/>
          <p:cNvSpPr/>
          <p:nvPr/>
        </p:nvSpPr>
        <p:spPr>
          <a:xfrm>
            <a:off x="5181600" y="3857354"/>
            <a:ext cx="1572988" cy="739725"/>
          </a:xfrm>
          <a:custGeom>
            <a:avLst/>
            <a:gdLst>
              <a:gd name="connsiteX0" fmla="*/ 0 w 1408918"/>
              <a:gd name="connsiteY0" fmla="*/ 0 h 1328291"/>
              <a:gd name="connsiteX1" fmla="*/ 1408918 w 1408918"/>
              <a:gd name="connsiteY1" fmla="*/ 0 h 1328291"/>
              <a:gd name="connsiteX2" fmla="*/ 1408918 w 1408918"/>
              <a:gd name="connsiteY2" fmla="*/ 1328291 h 1328291"/>
              <a:gd name="connsiteX3" fmla="*/ 0 w 1408918"/>
              <a:gd name="connsiteY3" fmla="*/ 1328291 h 1328291"/>
              <a:gd name="connsiteX4" fmla="*/ 0 w 1408918"/>
              <a:gd name="connsiteY4" fmla="*/ 0 h 1328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918" h="1328291">
                <a:moveTo>
                  <a:pt x="0" y="0"/>
                </a:moveTo>
                <a:lnTo>
                  <a:pt x="1408918" y="0"/>
                </a:lnTo>
                <a:lnTo>
                  <a:pt x="1408918" y="1328291"/>
                </a:lnTo>
                <a:lnTo>
                  <a:pt x="0" y="1328291"/>
                </a:lnTo>
                <a:lnTo>
                  <a:pt x="0" y="0"/>
                </a:lnTo>
                <a:close/>
              </a:path>
            </a:pathLst>
          </a:custGeom>
          <a:solidFill>
            <a:srgbClr val="99C1FE"/>
          </a:solidFill>
          <a:ln/>
        </p:spPr>
        <p:style>
          <a:lnRef idx="1">
            <a:schemeClr val="accent1"/>
          </a:lnRef>
          <a:fillRef idx="2">
            <a:schemeClr val="accent1"/>
          </a:fillRef>
          <a:effectRef idx="1">
            <a:schemeClr val="accent1"/>
          </a:effectRef>
          <a:fontRef idx="minor">
            <a:schemeClr val="dk1"/>
          </a:fontRef>
        </p:style>
        <p:txBody>
          <a:bodyPr spcFirstLastPara="0" vert="horz" wrap="square" lIns="91440" tIns="54864" rIns="91440" bIns="54864" numCol="1" spcCol="1270" anchor="ctr" anchorCtr="0">
            <a:noAutofit/>
          </a:bodyPr>
          <a:lstStyle/>
          <a:p>
            <a:pPr algn="ctr" defTabSz="533324">
              <a:lnSpc>
                <a:spcPct val="90000"/>
              </a:lnSpc>
              <a:spcAft>
                <a:spcPct val="35000"/>
              </a:spcAft>
            </a:pPr>
            <a:r>
              <a:rPr lang="en-US" sz="1000" b="1" kern="0" dirty="0" err="1">
                <a:solidFill>
                  <a:schemeClr val="tx1"/>
                </a:solidFill>
                <a:latin typeface="Calibri" panose="020F0502020204030204" pitchFamily="34" charset="0"/>
                <a:cs typeface="Calibri" panose="020F0502020204030204" pitchFamily="34" charset="0"/>
              </a:rPr>
              <a:t>Schlieren</a:t>
            </a:r>
            <a:r>
              <a:rPr lang="en-US" sz="1000" b="1" kern="0" dirty="0">
                <a:solidFill>
                  <a:schemeClr val="tx1"/>
                </a:solidFill>
                <a:latin typeface="Calibri" panose="020F0502020204030204" pitchFamily="34" charset="0"/>
                <a:cs typeface="Calibri" panose="020F0502020204030204" pitchFamily="34" charset="0"/>
              </a:rPr>
              <a:t>, Airborne Measurements, and Range Operations for Quest  (SCHAMROQ)</a:t>
            </a:r>
          </a:p>
        </p:txBody>
      </p:sp>
      <p:sp>
        <p:nvSpPr>
          <p:cNvPr id="66" name="Freeform 65"/>
          <p:cNvSpPr/>
          <p:nvPr/>
        </p:nvSpPr>
        <p:spPr>
          <a:xfrm>
            <a:off x="3542393" y="3855202"/>
            <a:ext cx="1383395" cy="741878"/>
          </a:xfrm>
          <a:custGeom>
            <a:avLst/>
            <a:gdLst>
              <a:gd name="connsiteX0" fmla="*/ 0 w 1408918"/>
              <a:gd name="connsiteY0" fmla="*/ 0 h 1328291"/>
              <a:gd name="connsiteX1" fmla="*/ 1408918 w 1408918"/>
              <a:gd name="connsiteY1" fmla="*/ 0 h 1328291"/>
              <a:gd name="connsiteX2" fmla="*/ 1408918 w 1408918"/>
              <a:gd name="connsiteY2" fmla="*/ 1328291 h 1328291"/>
              <a:gd name="connsiteX3" fmla="*/ 0 w 1408918"/>
              <a:gd name="connsiteY3" fmla="*/ 1328291 h 1328291"/>
              <a:gd name="connsiteX4" fmla="*/ 0 w 1408918"/>
              <a:gd name="connsiteY4" fmla="*/ 0 h 1328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918" h="1328291">
                <a:moveTo>
                  <a:pt x="0" y="0"/>
                </a:moveTo>
                <a:lnTo>
                  <a:pt x="1408918" y="0"/>
                </a:lnTo>
                <a:lnTo>
                  <a:pt x="1408918" y="1328291"/>
                </a:lnTo>
                <a:lnTo>
                  <a:pt x="0" y="1328291"/>
                </a:lnTo>
                <a:lnTo>
                  <a:pt x="0" y="0"/>
                </a:lnTo>
                <a:close/>
              </a:path>
            </a:pathLst>
          </a:custGeom>
          <a:solidFill>
            <a:srgbClr val="99C1FE"/>
          </a:solidFill>
          <a:ln/>
        </p:spPr>
        <p:style>
          <a:lnRef idx="1">
            <a:schemeClr val="accent1"/>
          </a:lnRef>
          <a:fillRef idx="2">
            <a:schemeClr val="accent1"/>
          </a:fillRef>
          <a:effectRef idx="1">
            <a:schemeClr val="accent1"/>
          </a:effectRef>
          <a:fontRef idx="minor">
            <a:schemeClr val="dk1"/>
          </a:fontRef>
        </p:style>
        <p:txBody>
          <a:bodyPr spcFirstLastPara="0" vert="horz" wrap="square" lIns="91440" tIns="54864" rIns="91440" bIns="54864" numCol="1" spcCol="1270" anchor="ctr" anchorCtr="0">
            <a:noAutofit/>
          </a:bodyPr>
          <a:lstStyle/>
          <a:p>
            <a:pPr algn="ctr" defTabSz="533324">
              <a:lnSpc>
                <a:spcPct val="90000"/>
              </a:lnSpc>
              <a:spcAft>
                <a:spcPct val="35000"/>
              </a:spcAft>
            </a:pPr>
            <a:r>
              <a:rPr lang="en-US" sz="1000" b="1" kern="0" dirty="0">
                <a:solidFill>
                  <a:schemeClr val="tx1"/>
                </a:solidFill>
                <a:latin typeface="Calibri" panose="020F0502020204030204" pitchFamily="34" charset="0"/>
                <a:cs typeface="Calibri" panose="020F0502020204030204" pitchFamily="34" charset="0"/>
              </a:rPr>
              <a:t>Crossflow Attenuated Natural Laminar Flow (CATNLF)</a:t>
            </a:r>
          </a:p>
        </p:txBody>
      </p:sp>
      <p:sp>
        <p:nvSpPr>
          <p:cNvPr id="67" name="Freeform 66">
            <a:extLst>
              <a:ext uri="{FF2B5EF4-FFF2-40B4-BE49-F238E27FC236}">
                <a16:creationId xmlns:a16="http://schemas.microsoft.com/office/drawing/2014/main" id="{B61DDF1E-2FAA-E44A-9455-5CDDA5E22895}"/>
              </a:ext>
            </a:extLst>
          </p:cNvPr>
          <p:cNvSpPr/>
          <p:nvPr/>
        </p:nvSpPr>
        <p:spPr>
          <a:xfrm>
            <a:off x="6983188" y="3847648"/>
            <a:ext cx="1093765" cy="749431"/>
          </a:xfrm>
          <a:custGeom>
            <a:avLst/>
            <a:gdLst>
              <a:gd name="connsiteX0" fmla="*/ 0 w 1408918"/>
              <a:gd name="connsiteY0" fmla="*/ 0 h 1328291"/>
              <a:gd name="connsiteX1" fmla="*/ 1408918 w 1408918"/>
              <a:gd name="connsiteY1" fmla="*/ 0 h 1328291"/>
              <a:gd name="connsiteX2" fmla="*/ 1408918 w 1408918"/>
              <a:gd name="connsiteY2" fmla="*/ 1328291 h 1328291"/>
              <a:gd name="connsiteX3" fmla="*/ 0 w 1408918"/>
              <a:gd name="connsiteY3" fmla="*/ 1328291 h 1328291"/>
              <a:gd name="connsiteX4" fmla="*/ 0 w 1408918"/>
              <a:gd name="connsiteY4" fmla="*/ 0 h 1328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918" h="1328291">
                <a:moveTo>
                  <a:pt x="0" y="0"/>
                </a:moveTo>
                <a:lnTo>
                  <a:pt x="1408918" y="0"/>
                </a:lnTo>
                <a:lnTo>
                  <a:pt x="1408918" y="1328291"/>
                </a:lnTo>
                <a:lnTo>
                  <a:pt x="0" y="1328291"/>
                </a:lnTo>
                <a:lnTo>
                  <a:pt x="0" y="0"/>
                </a:lnTo>
                <a:close/>
              </a:path>
            </a:pathLst>
          </a:custGeom>
          <a:solidFill>
            <a:srgbClr val="99C1FE"/>
          </a:solidFill>
          <a:ln/>
        </p:spPr>
        <p:style>
          <a:lnRef idx="1">
            <a:schemeClr val="accent1"/>
          </a:lnRef>
          <a:fillRef idx="2">
            <a:schemeClr val="accent1"/>
          </a:fillRef>
          <a:effectRef idx="1">
            <a:schemeClr val="accent1"/>
          </a:effectRef>
          <a:fontRef idx="minor">
            <a:schemeClr val="dk1"/>
          </a:fontRef>
        </p:style>
        <p:txBody>
          <a:bodyPr spcFirstLastPara="0" vert="horz" wrap="square" lIns="91440" tIns="54864" rIns="91440" bIns="54864" numCol="1" spcCol="1270" anchor="ctr" anchorCtr="0">
            <a:noAutofit/>
          </a:bodyPr>
          <a:lstStyle/>
          <a:p>
            <a:pPr algn="ctr" defTabSz="533324">
              <a:lnSpc>
                <a:spcPct val="90000"/>
              </a:lnSpc>
              <a:spcAft>
                <a:spcPct val="35000"/>
              </a:spcAft>
            </a:pPr>
            <a:r>
              <a:rPr lang="en-US" sz="1000" b="1" kern="0" dirty="0">
                <a:solidFill>
                  <a:schemeClr val="tx1"/>
                </a:solidFill>
                <a:latin typeface="Calibri" panose="020F0502020204030204" pitchFamily="34" charset="0"/>
                <a:cs typeface="Calibri" panose="020F0502020204030204" pitchFamily="34" charset="0"/>
              </a:rPr>
              <a:t>Transport Gear Noise</a:t>
            </a:r>
          </a:p>
        </p:txBody>
      </p:sp>
      <p:sp>
        <p:nvSpPr>
          <p:cNvPr id="6" name="Rectangle 5"/>
          <p:cNvSpPr/>
          <p:nvPr/>
        </p:nvSpPr>
        <p:spPr>
          <a:xfrm>
            <a:off x="1875195" y="3800168"/>
            <a:ext cx="1344870" cy="85049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509F179D-848F-B44B-97D4-998790169A80}"/>
              </a:ext>
            </a:extLst>
          </p:cNvPr>
          <p:cNvSpPr/>
          <p:nvPr/>
        </p:nvSpPr>
        <p:spPr>
          <a:xfrm>
            <a:off x="4385366" y="1076910"/>
            <a:ext cx="2333366"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b="1" dirty="0">
                <a:solidFill>
                  <a:schemeClr val="tx2">
                    <a:lumMod val="75000"/>
                  </a:schemeClr>
                </a:solidFill>
                <a:latin typeface="Calibri" panose="020F0502020204030204" pitchFamily="34" charset="0"/>
                <a:cs typeface="Calibri" panose="020F0502020204030204" pitchFamily="34" charset="0"/>
              </a:rPr>
              <a:t>Integrated Aviation Systems Program</a:t>
            </a:r>
          </a:p>
          <a:p>
            <a:pPr algn="ctr" fontAlgn="base">
              <a:spcBef>
                <a:spcPct val="0"/>
              </a:spcBef>
              <a:spcAft>
                <a:spcPct val="0"/>
              </a:spcAft>
            </a:pPr>
            <a:r>
              <a:rPr lang="en-US" sz="1000" b="1" dirty="0">
                <a:solidFill>
                  <a:schemeClr val="tx2">
                    <a:lumMod val="75000"/>
                  </a:schemeClr>
                </a:solidFill>
                <a:latin typeface="Calibri" panose="020F0502020204030204" pitchFamily="34" charset="0"/>
                <a:cs typeface="Calibri" panose="020F0502020204030204" pitchFamily="34" charset="0"/>
              </a:rPr>
              <a:t>Program Director – Ed Waggoner</a:t>
            </a:r>
          </a:p>
        </p:txBody>
      </p:sp>
      <p:sp>
        <p:nvSpPr>
          <p:cNvPr id="3" name="Slide Number Placeholder 2"/>
          <p:cNvSpPr>
            <a:spLocks noGrp="1"/>
          </p:cNvSpPr>
          <p:nvPr>
            <p:ph type="sldNum" sz="quarter" idx="12"/>
          </p:nvPr>
        </p:nvSpPr>
        <p:spPr/>
        <p:txBody>
          <a:bodyPr/>
          <a:lstStyle/>
          <a:p>
            <a:fld id="{1ECC9E0A-02BD-614F-AABB-8EE60370632B}" type="slidenum">
              <a:rPr lang="en-US" smtClean="0"/>
              <a:pPr/>
              <a:t>4</a:t>
            </a:fld>
            <a:endParaRPr lang="en-US" dirty="0"/>
          </a:p>
        </p:txBody>
      </p:sp>
    </p:spTree>
    <p:extLst>
      <p:ext uri="{BB962C8B-B14F-4D97-AF65-F5344CB8AC3E}">
        <p14:creationId xmlns:p14="http://schemas.microsoft.com/office/powerpoint/2010/main" val="3324141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Straight Connector 113">
            <a:extLst>
              <a:ext uri="{FF2B5EF4-FFF2-40B4-BE49-F238E27FC236}">
                <a16:creationId xmlns:a16="http://schemas.microsoft.com/office/drawing/2014/main" id="{C1CFD4E6-93AA-9E4C-81D3-9BED647BB0EC}"/>
              </a:ext>
            </a:extLst>
          </p:cNvPr>
          <p:cNvCxnSpPr>
            <a:cxnSpLocks/>
          </p:cNvCxnSpPr>
          <p:nvPr/>
        </p:nvCxnSpPr>
        <p:spPr>
          <a:xfrm>
            <a:off x="1569821" y="3184441"/>
            <a:ext cx="702190"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1CFD4E6-93AA-9E4C-81D3-9BED647BB0EC}"/>
              </a:ext>
            </a:extLst>
          </p:cNvPr>
          <p:cNvCxnSpPr>
            <a:cxnSpLocks/>
          </p:cNvCxnSpPr>
          <p:nvPr/>
        </p:nvCxnSpPr>
        <p:spPr>
          <a:xfrm>
            <a:off x="1583810" y="2756337"/>
            <a:ext cx="702190"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3C5357-FDEC-C246-A094-F4C627E7080C}"/>
              </a:ext>
            </a:extLst>
          </p:cNvPr>
          <p:cNvCxnSpPr>
            <a:cxnSpLocks/>
          </p:cNvCxnSpPr>
          <p:nvPr/>
        </p:nvCxnSpPr>
        <p:spPr>
          <a:xfrm flipH="1">
            <a:off x="4267200" y="1074102"/>
            <a:ext cx="5693" cy="102529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7307DB8-D065-E349-A69F-189E4D68C955}"/>
              </a:ext>
            </a:extLst>
          </p:cNvPr>
          <p:cNvSpPr/>
          <p:nvPr/>
        </p:nvSpPr>
        <p:spPr>
          <a:xfrm>
            <a:off x="2965709" y="649390"/>
            <a:ext cx="2602982" cy="561315"/>
          </a:xfrm>
          <a:prstGeom prst="rect">
            <a:avLst/>
          </a:prstGeom>
          <a:solidFill>
            <a:schemeClr val="accent1">
              <a:lumMod val="40000"/>
              <a:lumOff val="60000"/>
            </a:schemeClr>
          </a:solidFill>
          <a:ln>
            <a:solidFill>
              <a:schemeClr val="accent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cxnSp>
        <p:nvCxnSpPr>
          <p:cNvPr id="6" name="Straight Connector 5">
            <a:extLst>
              <a:ext uri="{FF2B5EF4-FFF2-40B4-BE49-F238E27FC236}">
                <a16:creationId xmlns:a16="http://schemas.microsoft.com/office/drawing/2014/main" id="{4BAD0D16-4BC1-AC49-9EEB-8E1E822DF8E5}"/>
              </a:ext>
            </a:extLst>
          </p:cNvPr>
          <p:cNvCxnSpPr>
            <a:cxnSpLocks/>
          </p:cNvCxnSpPr>
          <p:nvPr/>
        </p:nvCxnSpPr>
        <p:spPr>
          <a:xfrm>
            <a:off x="1911212" y="1861758"/>
            <a:ext cx="2" cy="24280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EC4E81C-3D3A-DE41-A9B0-0D60D77FA7A5}"/>
              </a:ext>
            </a:extLst>
          </p:cNvPr>
          <p:cNvCxnSpPr>
            <a:cxnSpLocks/>
          </p:cNvCxnSpPr>
          <p:nvPr/>
        </p:nvCxnSpPr>
        <p:spPr>
          <a:xfrm>
            <a:off x="6222662" y="1857511"/>
            <a:ext cx="2" cy="24280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6F345772-DB33-BC49-B7D4-F138C2932487}"/>
              </a:ext>
            </a:extLst>
          </p:cNvPr>
          <p:cNvCxnSpPr>
            <a:cxnSpLocks/>
          </p:cNvCxnSpPr>
          <p:nvPr/>
        </p:nvCxnSpPr>
        <p:spPr>
          <a:xfrm>
            <a:off x="7625095" y="1874090"/>
            <a:ext cx="2" cy="24280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8EB6061-ED7D-2D49-AE3C-9883150CF7CE}"/>
              </a:ext>
            </a:extLst>
          </p:cNvPr>
          <p:cNvCxnSpPr>
            <a:cxnSpLocks/>
          </p:cNvCxnSpPr>
          <p:nvPr/>
        </p:nvCxnSpPr>
        <p:spPr>
          <a:xfrm flipH="1">
            <a:off x="4267200" y="1377457"/>
            <a:ext cx="1401642" cy="760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94E382E-2458-D44F-B0AD-06819B1C7BE0}"/>
              </a:ext>
            </a:extLst>
          </p:cNvPr>
          <p:cNvCxnSpPr>
            <a:cxnSpLocks/>
          </p:cNvCxnSpPr>
          <p:nvPr/>
        </p:nvCxnSpPr>
        <p:spPr>
          <a:xfrm>
            <a:off x="1920916" y="2547062"/>
            <a:ext cx="0" cy="2262371"/>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B801726-C776-D548-9AC7-F72834913E1C}"/>
              </a:ext>
            </a:extLst>
          </p:cNvPr>
          <p:cNvCxnSpPr>
            <a:cxnSpLocks/>
          </p:cNvCxnSpPr>
          <p:nvPr/>
        </p:nvCxnSpPr>
        <p:spPr>
          <a:xfrm>
            <a:off x="1423016" y="4067776"/>
            <a:ext cx="4979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A6F21BB-0D37-CB4C-8AD8-DF8C912A648D}"/>
              </a:ext>
            </a:extLst>
          </p:cNvPr>
          <p:cNvCxnSpPr/>
          <p:nvPr/>
        </p:nvCxnSpPr>
        <p:spPr>
          <a:xfrm flipV="1">
            <a:off x="1583810" y="3647462"/>
            <a:ext cx="33380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98376A-5D7E-0F41-9958-5CAFCC2E8350}"/>
              </a:ext>
            </a:extLst>
          </p:cNvPr>
          <p:cNvSpPr>
            <a:spLocks noGrp="1"/>
          </p:cNvSpPr>
          <p:nvPr>
            <p:ph type="title"/>
          </p:nvPr>
        </p:nvSpPr>
        <p:spPr>
          <a:xfrm>
            <a:off x="838200" y="57150"/>
            <a:ext cx="7848600" cy="515559"/>
          </a:xfrm>
        </p:spPr>
        <p:txBody>
          <a:bodyPr/>
          <a:lstStyle/>
          <a:p>
            <a:pPr algn="ctr"/>
            <a:r>
              <a:rPr lang="en-US" sz="2800" dirty="0">
                <a:solidFill>
                  <a:srgbClr val="132C5C"/>
                </a:solidFill>
                <a:latin typeface="Calibri" panose="020F0502020204030204" pitchFamily="34" charset="0"/>
                <a:cs typeface="Calibri" panose="020F0502020204030204" pitchFamily="34" charset="0"/>
              </a:rPr>
              <a:t>X-57 Organizational Structure</a:t>
            </a:r>
          </a:p>
        </p:txBody>
      </p:sp>
      <p:sp>
        <p:nvSpPr>
          <p:cNvPr id="10" name="Rectangle 9">
            <a:extLst>
              <a:ext uri="{FF2B5EF4-FFF2-40B4-BE49-F238E27FC236}">
                <a16:creationId xmlns:a16="http://schemas.microsoft.com/office/drawing/2014/main" id="{7D84E634-E5C3-974E-8CFF-B35DF5629027}"/>
              </a:ext>
            </a:extLst>
          </p:cNvPr>
          <p:cNvSpPr/>
          <p:nvPr/>
        </p:nvSpPr>
        <p:spPr>
          <a:xfrm>
            <a:off x="5657324" y="756356"/>
            <a:ext cx="2648476" cy="1039793"/>
          </a:xfrm>
          <a:prstGeom prst="rect">
            <a:avLst/>
          </a:prstGeom>
          <a:solidFill>
            <a:schemeClr val="accent1">
              <a:lumMod val="40000"/>
              <a:lumOff val="60000"/>
            </a:schemeClr>
          </a:solidFill>
          <a:ln>
            <a:solidFill>
              <a:schemeClr val="accent1"/>
            </a:solidFill>
          </a:ln>
          <a:scene3d>
            <a:camera prst="orthographicFront"/>
            <a:lightRig rig="flat" dir="t"/>
          </a:scene3d>
          <a:sp3d prstMaterial="dkEdge">
            <a:bevelT w="8200" h="38100"/>
          </a:sp3d>
        </p:spPr>
        <p:style>
          <a:lnRef idx="0">
            <a:schemeClr val="lt1">
              <a:shade val="80000"/>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1" name="TextBox 10">
            <a:extLst>
              <a:ext uri="{FF2B5EF4-FFF2-40B4-BE49-F238E27FC236}">
                <a16:creationId xmlns:a16="http://schemas.microsoft.com/office/drawing/2014/main" id="{9FE287EC-5367-E84A-9554-C63ECB3BEC44}"/>
              </a:ext>
            </a:extLst>
          </p:cNvPr>
          <p:cNvSpPr txBox="1"/>
          <p:nvPr/>
        </p:nvSpPr>
        <p:spPr>
          <a:xfrm>
            <a:off x="5750678" y="756356"/>
            <a:ext cx="2555121" cy="1039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985" tIns="6985" rIns="6985" bIns="6985" numCol="1" spcCol="1270" anchor="ctr" anchorCtr="0">
            <a:noAutofit/>
          </a:bodyPr>
          <a:lstStyle/>
          <a:p>
            <a:pPr lvl="0" indent="0" defTabSz="488950">
              <a:spcBef>
                <a:spcPct val="0"/>
              </a:spcBef>
              <a:spcAft>
                <a:spcPts val="100"/>
              </a:spcAft>
              <a:buNone/>
            </a:pPr>
            <a:r>
              <a:rPr lang="en-US" sz="900" b="1" kern="1200" dirty="0">
                <a:solidFill>
                  <a:schemeClr val="tx1"/>
                </a:solidFill>
                <a:latin typeface="Calibri" panose="020F0502020204030204" pitchFamily="34" charset="0"/>
                <a:cs typeface="Calibri" panose="020F0502020204030204" pitchFamily="34" charset="0"/>
              </a:rPr>
              <a:t>Principal Investigator – Sean Clarke (AFRC)</a:t>
            </a:r>
          </a:p>
          <a:p>
            <a:pPr lvl="0" indent="0" defTabSz="488950">
              <a:spcBef>
                <a:spcPct val="0"/>
              </a:spcBef>
              <a:spcAft>
                <a:spcPts val="100"/>
              </a:spcAft>
              <a:buNone/>
            </a:pPr>
            <a:r>
              <a:rPr lang="en-US" sz="900" b="1" dirty="0">
                <a:solidFill>
                  <a:schemeClr val="tx1"/>
                </a:solidFill>
                <a:latin typeface="Calibri" panose="020F0502020204030204" pitchFamily="34" charset="0"/>
                <a:cs typeface="Calibri" panose="020F0502020204030204" pitchFamily="34" charset="0"/>
              </a:rPr>
              <a:t>Project Management Support – Dave Warner (AFRC)</a:t>
            </a:r>
            <a:endParaRPr lang="en-US" sz="900" b="1" kern="1200" dirty="0">
              <a:solidFill>
                <a:schemeClr val="tx1"/>
              </a:solidFill>
              <a:latin typeface="Calibri" panose="020F0502020204030204" pitchFamily="34" charset="0"/>
              <a:cs typeface="Calibri" panose="020F0502020204030204" pitchFamily="34" charset="0"/>
            </a:endParaRPr>
          </a:p>
          <a:p>
            <a:pPr lvl="0" indent="0" defTabSz="488950">
              <a:spcBef>
                <a:spcPct val="0"/>
              </a:spcBef>
              <a:spcAft>
                <a:spcPts val="100"/>
              </a:spcAft>
              <a:buNone/>
            </a:pPr>
            <a:r>
              <a:rPr lang="en-US" sz="900" b="1" kern="1200" dirty="0">
                <a:solidFill>
                  <a:schemeClr val="tx1"/>
                </a:solidFill>
                <a:latin typeface="Calibri" panose="020F0502020204030204" pitchFamily="34" charset="0"/>
                <a:cs typeface="Calibri" panose="020F0502020204030204" pitchFamily="34" charset="0"/>
              </a:rPr>
              <a:t>Acquisition Office – Jenny Staggs (AFRC)</a:t>
            </a:r>
          </a:p>
          <a:p>
            <a:pPr lvl="0" indent="0" defTabSz="488950">
              <a:spcBef>
                <a:spcPct val="0"/>
              </a:spcBef>
              <a:spcAft>
                <a:spcPts val="100"/>
              </a:spcAft>
              <a:buNone/>
            </a:pPr>
            <a:r>
              <a:rPr lang="en-US" sz="900" b="1" kern="1200" dirty="0">
                <a:solidFill>
                  <a:schemeClr val="tx1"/>
                </a:solidFill>
                <a:latin typeface="Calibri" panose="020F0502020204030204" pitchFamily="34" charset="0"/>
                <a:cs typeface="Calibri" panose="020F0502020204030204" pitchFamily="34" charset="0"/>
              </a:rPr>
              <a:t>Resource Analyst -  Mandy Randle (AFRC)</a:t>
            </a:r>
          </a:p>
          <a:p>
            <a:pPr lvl="0" indent="0" defTabSz="488950">
              <a:spcBef>
                <a:spcPct val="0"/>
              </a:spcBef>
              <a:spcAft>
                <a:spcPts val="100"/>
              </a:spcAft>
              <a:buNone/>
            </a:pPr>
            <a:r>
              <a:rPr lang="en-US" sz="900" b="1" dirty="0">
                <a:solidFill>
                  <a:schemeClr val="tx1"/>
                </a:solidFill>
                <a:latin typeface="Calibri" panose="020F0502020204030204" pitchFamily="34" charset="0"/>
                <a:cs typeface="Calibri" panose="020F0502020204030204" pitchFamily="34" charset="0"/>
              </a:rPr>
              <a:t>Project Coordinator - Christina Zinger (AFRC)</a:t>
            </a:r>
            <a:endParaRPr lang="en-US" sz="900" b="1" kern="1200" dirty="0">
              <a:solidFill>
                <a:schemeClr val="tx1"/>
              </a:solidFill>
              <a:latin typeface="Calibri" panose="020F0502020204030204" pitchFamily="34" charset="0"/>
              <a:cs typeface="Calibri" panose="020F0502020204030204" pitchFamily="34" charset="0"/>
            </a:endParaRPr>
          </a:p>
          <a:p>
            <a:pPr lvl="0" indent="0" defTabSz="488950">
              <a:spcBef>
                <a:spcPct val="0"/>
              </a:spcBef>
              <a:spcAft>
                <a:spcPts val="100"/>
              </a:spcAft>
              <a:buNone/>
            </a:pPr>
            <a:r>
              <a:rPr lang="en-US" sz="900" b="1" kern="1200" dirty="0">
                <a:solidFill>
                  <a:schemeClr val="tx1"/>
                </a:solidFill>
                <a:latin typeface="Calibri" panose="020F0502020204030204" pitchFamily="34" charset="0"/>
                <a:cs typeface="Calibri" panose="020F0502020204030204" pitchFamily="34" charset="0"/>
              </a:rPr>
              <a:t>Schedule Analyst – Tara </a:t>
            </a:r>
            <a:r>
              <a:rPr lang="en-US" sz="900" b="1" kern="1200" dirty="0" err="1">
                <a:solidFill>
                  <a:schemeClr val="tx1"/>
                </a:solidFill>
                <a:latin typeface="Calibri" panose="020F0502020204030204" pitchFamily="34" charset="0"/>
                <a:cs typeface="Calibri" panose="020F0502020204030204" pitchFamily="34" charset="0"/>
              </a:rPr>
              <a:t>Requist</a:t>
            </a:r>
            <a:r>
              <a:rPr lang="en-US" sz="900" b="1" kern="1200" dirty="0">
                <a:solidFill>
                  <a:schemeClr val="tx1"/>
                </a:solidFill>
                <a:latin typeface="Calibri" panose="020F0502020204030204" pitchFamily="34" charset="0"/>
                <a:cs typeface="Calibri" panose="020F0502020204030204" pitchFamily="34" charset="0"/>
              </a:rPr>
              <a:t> (AFRC)</a:t>
            </a:r>
          </a:p>
          <a:p>
            <a:pPr lvl="0" indent="0" defTabSz="488950">
              <a:spcBef>
                <a:spcPct val="0"/>
              </a:spcBef>
              <a:spcAft>
                <a:spcPts val="100"/>
              </a:spcAft>
              <a:buNone/>
            </a:pPr>
            <a:r>
              <a:rPr lang="en-US" sz="900" b="1" kern="1200" dirty="0">
                <a:solidFill>
                  <a:schemeClr val="tx1"/>
                </a:solidFill>
                <a:latin typeface="Calibri" panose="020F0502020204030204" pitchFamily="34" charset="0"/>
                <a:cs typeface="Calibri" panose="020F0502020204030204" pitchFamily="34" charset="0"/>
              </a:rPr>
              <a:t>Administrative Assistant – Jasmine Tabla (AFRC)</a:t>
            </a:r>
          </a:p>
        </p:txBody>
      </p:sp>
      <p:cxnSp>
        <p:nvCxnSpPr>
          <p:cNvPr id="21" name="Straight Connector 20">
            <a:extLst>
              <a:ext uri="{FF2B5EF4-FFF2-40B4-BE49-F238E27FC236}">
                <a16:creationId xmlns:a16="http://schemas.microsoft.com/office/drawing/2014/main" id="{5EA3D2DB-A844-7F4E-9C7E-B7153CD828B4}"/>
              </a:ext>
            </a:extLst>
          </p:cNvPr>
          <p:cNvCxnSpPr>
            <a:cxnSpLocks/>
          </p:cNvCxnSpPr>
          <p:nvPr/>
        </p:nvCxnSpPr>
        <p:spPr>
          <a:xfrm flipH="1" flipV="1">
            <a:off x="1901044" y="1857511"/>
            <a:ext cx="5734586" cy="1248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1B111EA-6FD7-6445-9A47-5ED98D0D5480}"/>
              </a:ext>
            </a:extLst>
          </p:cNvPr>
          <p:cNvSpPr txBox="1"/>
          <p:nvPr/>
        </p:nvSpPr>
        <p:spPr>
          <a:xfrm>
            <a:off x="194018" y="1944493"/>
            <a:ext cx="2549560" cy="602569"/>
          </a:xfrm>
          <a:prstGeom prst="rect">
            <a:avLst/>
          </a:prstGeom>
          <a:solidFill>
            <a:srgbClr val="C3E62E"/>
          </a:solidFill>
          <a:ln>
            <a:solidFill>
              <a:schemeClr val="tx1">
                <a:lumMod val="50000"/>
                <a:lumOff val="50000"/>
              </a:schemeClr>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marL="91440" lvl="0" indent="0" defTabSz="444500">
              <a:spcBef>
                <a:spcPct val="0"/>
              </a:spcBef>
              <a:spcAft>
                <a:spcPts val="300"/>
              </a:spcAft>
              <a:buNone/>
            </a:pPr>
            <a:r>
              <a:rPr lang="en-US" sz="900" b="1" kern="1200" dirty="0">
                <a:solidFill>
                  <a:schemeClr val="tx1"/>
                </a:solidFill>
                <a:latin typeface="Calibri" panose="020F0502020204030204" pitchFamily="34" charset="0"/>
                <a:cs typeface="Calibri" panose="020F0502020204030204" pitchFamily="34" charset="0"/>
              </a:rPr>
              <a:t>Project Chief Engineer -  Matt Redifer (AFRC)</a:t>
            </a:r>
          </a:p>
          <a:p>
            <a:pPr marL="91440" lvl="0" indent="0" defTabSz="444500">
              <a:spcBef>
                <a:spcPct val="0"/>
              </a:spcBef>
              <a:spcAft>
                <a:spcPts val="300"/>
              </a:spcAft>
              <a:buNone/>
            </a:pPr>
            <a:r>
              <a:rPr lang="en-US" sz="900" b="1" kern="1200" dirty="0">
                <a:solidFill>
                  <a:schemeClr val="tx1"/>
                </a:solidFill>
                <a:latin typeface="Calibri" panose="020F0502020204030204" pitchFamily="34" charset="0"/>
                <a:cs typeface="Calibri" panose="020F0502020204030204" pitchFamily="34" charset="0"/>
              </a:rPr>
              <a:t>Deputy CE - Ethan Baumann (AFRC)</a:t>
            </a:r>
          </a:p>
          <a:p>
            <a:pPr marL="91440" lvl="0" indent="0" defTabSz="444500">
              <a:spcBef>
                <a:spcPct val="0"/>
              </a:spcBef>
              <a:spcAft>
                <a:spcPts val="300"/>
              </a:spcAft>
              <a:buNone/>
            </a:pPr>
            <a:r>
              <a:rPr lang="en-US" sz="900" b="1" dirty="0">
                <a:solidFill>
                  <a:schemeClr val="tx1"/>
                </a:solidFill>
                <a:latin typeface="Calibri" panose="020F0502020204030204" pitchFamily="34" charset="0"/>
                <a:cs typeface="Calibri" panose="020F0502020204030204" pitchFamily="34" charset="0"/>
              </a:rPr>
              <a:t>Deputy Mod III/IV CE - </a:t>
            </a:r>
            <a:r>
              <a:rPr lang="en-US" sz="900" b="1" kern="1200" dirty="0">
                <a:solidFill>
                  <a:schemeClr val="tx1"/>
                </a:solidFill>
                <a:latin typeface="Calibri" panose="020F0502020204030204" pitchFamily="34" charset="0"/>
                <a:cs typeface="Calibri" panose="020F0502020204030204" pitchFamily="34" charset="0"/>
              </a:rPr>
              <a:t>Claudia Herrera (AFRC)</a:t>
            </a:r>
          </a:p>
        </p:txBody>
      </p:sp>
      <p:sp>
        <p:nvSpPr>
          <p:cNvPr id="35" name="TextBox 34">
            <a:extLst>
              <a:ext uri="{FF2B5EF4-FFF2-40B4-BE49-F238E27FC236}">
                <a16:creationId xmlns:a16="http://schemas.microsoft.com/office/drawing/2014/main" id="{6FA6EA24-8B1D-8A4B-9506-06CA37ED0DA9}"/>
              </a:ext>
            </a:extLst>
          </p:cNvPr>
          <p:cNvSpPr txBox="1"/>
          <p:nvPr/>
        </p:nvSpPr>
        <p:spPr>
          <a:xfrm>
            <a:off x="5657324" y="1951707"/>
            <a:ext cx="1263402" cy="545571"/>
          </a:xfrm>
          <a:prstGeom prst="rect">
            <a:avLst/>
          </a:prstGeom>
          <a:solidFill>
            <a:srgbClr val="C3E62E"/>
          </a:solidFill>
          <a:ln>
            <a:solidFill>
              <a:schemeClr val="bg1">
                <a:lumMod val="50000"/>
              </a:schemeClr>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indent="0" algn="ctr" defTabSz="444500">
              <a:spcBef>
                <a:spcPct val="0"/>
              </a:spcBef>
              <a:spcAft>
                <a:spcPts val="0"/>
              </a:spcAft>
              <a:buNone/>
            </a:pPr>
            <a:r>
              <a:rPr lang="en-US" sz="900" b="1" kern="1200" dirty="0">
                <a:solidFill>
                  <a:schemeClr val="tx1"/>
                </a:solidFill>
                <a:latin typeface="Calibri" panose="020F0502020204030204" pitchFamily="34" charset="0"/>
                <a:cs typeface="Calibri" panose="020F0502020204030204" pitchFamily="34" charset="0"/>
              </a:rPr>
              <a:t>Lead Pilot</a:t>
            </a:r>
          </a:p>
          <a:p>
            <a:pPr lvl="0" indent="0" algn="ctr" defTabSz="444500">
              <a:spcBef>
                <a:spcPct val="0"/>
              </a:spcBef>
              <a:spcAft>
                <a:spcPts val="0"/>
              </a:spcAft>
              <a:buNone/>
            </a:pPr>
            <a:r>
              <a:rPr lang="en-US" sz="900" b="1" kern="1200" dirty="0">
                <a:solidFill>
                  <a:schemeClr val="tx1"/>
                </a:solidFill>
                <a:latin typeface="Calibri" panose="020F0502020204030204" pitchFamily="34" charset="0"/>
                <a:cs typeface="Calibri" panose="020F0502020204030204" pitchFamily="34" charset="0"/>
              </a:rPr>
              <a:t>Tim Williams (AFRC)</a:t>
            </a:r>
          </a:p>
        </p:txBody>
      </p:sp>
      <p:sp>
        <p:nvSpPr>
          <p:cNvPr id="44" name="TextBox 43">
            <a:extLst>
              <a:ext uri="{FF2B5EF4-FFF2-40B4-BE49-F238E27FC236}">
                <a16:creationId xmlns:a16="http://schemas.microsoft.com/office/drawing/2014/main" id="{4B4E5C1E-64BD-4D45-A5A7-1E519157A913}"/>
              </a:ext>
            </a:extLst>
          </p:cNvPr>
          <p:cNvSpPr txBox="1"/>
          <p:nvPr/>
        </p:nvSpPr>
        <p:spPr>
          <a:xfrm>
            <a:off x="441720" y="2622621"/>
            <a:ext cx="1271287" cy="30446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a:solidFill>
              <a:schemeClr val="accent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defPPr>
              <a:defRPr lang="en-US"/>
            </a:defPPr>
            <a:lvl1pPr lvl="0" indent="0" algn="ctr" defTabSz="444500">
              <a:spcBef>
                <a:spcPct val="0"/>
              </a:spcBef>
              <a:spcAft>
                <a:spcPts val="0"/>
              </a:spcAft>
              <a:buNone/>
              <a:defRPr sz="800">
                <a:solidFill>
                  <a:schemeClr val="tx1"/>
                </a:solidFill>
              </a:defRPr>
            </a:lvl1pPr>
          </a:lstStyle>
          <a:p>
            <a:r>
              <a:rPr lang="en-US" sz="900" dirty="0">
                <a:latin typeface="Calibri" panose="020F0502020204030204" pitchFamily="34" charset="0"/>
                <a:cs typeface="Calibri" panose="020F0502020204030204" pitchFamily="34" charset="0"/>
              </a:rPr>
              <a:t>Vehicle IPT</a:t>
            </a:r>
          </a:p>
          <a:p>
            <a:r>
              <a:rPr lang="en-US" sz="900" dirty="0">
                <a:latin typeface="Calibri" panose="020F0502020204030204" pitchFamily="34" charset="0"/>
                <a:cs typeface="Calibri" panose="020F0502020204030204" pitchFamily="34" charset="0"/>
              </a:rPr>
              <a:t>Keith Harris (</a:t>
            </a:r>
            <a:r>
              <a:rPr lang="en-US" sz="900" dirty="0" err="1">
                <a:latin typeface="Calibri" panose="020F0502020204030204" pitchFamily="34" charset="0"/>
                <a:cs typeface="Calibri" panose="020F0502020204030204" pitchFamily="34" charset="0"/>
              </a:rPr>
              <a:t>LaRC</a:t>
            </a:r>
            <a:r>
              <a:rPr lang="en-US" sz="900" dirty="0">
                <a:latin typeface="Calibri" panose="020F0502020204030204" pitchFamily="34" charset="0"/>
                <a:cs typeface="Calibri" panose="020F0502020204030204" pitchFamily="34" charset="0"/>
              </a:rPr>
              <a:t>)</a:t>
            </a:r>
          </a:p>
        </p:txBody>
      </p:sp>
      <p:sp>
        <p:nvSpPr>
          <p:cNvPr id="47" name="TextBox 46">
            <a:extLst>
              <a:ext uri="{FF2B5EF4-FFF2-40B4-BE49-F238E27FC236}">
                <a16:creationId xmlns:a16="http://schemas.microsoft.com/office/drawing/2014/main" id="{313AFE90-D8E8-3348-B0EC-C63015ECEC4E}"/>
              </a:ext>
            </a:extLst>
          </p:cNvPr>
          <p:cNvSpPr txBox="1"/>
          <p:nvPr/>
        </p:nvSpPr>
        <p:spPr>
          <a:xfrm>
            <a:off x="441720" y="3477980"/>
            <a:ext cx="1280722" cy="31506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a:solidFill>
              <a:schemeClr val="accent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indent="0" algn="ctr" defTabSz="444500">
              <a:spcBef>
                <a:spcPct val="0"/>
              </a:spcBef>
              <a:spcAft>
                <a:spcPts val="0"/>
              </a:spcAft>
              <a:buNone/>
            </a:pPr>
            <a:r>
              <a:rPr lang="en-US" sz="900" kern="1200" dirty="0">
                <a:solidFill>
                  <a:schemeClr val="tx1"/>
                </a:solidFill>
                <a:latin typeface="Calibri" panose="020F0502020204030204" pitchFamily="34" charset="0"/>
                <a:cs typeface="Calibri" panose="020F0502020204030204" pitchFamily="34" charset="0"/>
              </a:rPr>
              <a:t>Flight Controls IPT</a:t>
            </a:r>
          </a:p>
          <a:p>
            <a:pPr lvl="0" indent="0" algn="ctr" defTabSz="444500">
              <a:spcBef>
                <a:spcPct val="0"/>
              </a:spcBef>
              <a:spcAft>
                <a:spcPts val="0"/>
              </a:spcAft>
              <a:buNone/>
            </a:pPr>
            <a:r>
              <a:rPr lang="en-US" sz="900" dirty="0">
                <a:solidFill>
                  <a:schemeClr val="tx1"/>
                </a:solidFill>
                <a:latin typeface="Calibri" panose="020F0502020204030204" pitchFamily="34" charset="0"/>
                <a:cs typeface="Calibri" panose="020F0502020204030204" pitchFamily="34" charset="0"/>
              </a:rPr>
              <a:t>Dave Cox (</a:t>
            </a:r>
            <a:r>
              <a:rPr lang="en-US" sz="900" dirty="0" err="1">
                <a:solidFill>
                  <a:schemeClr val="tx1"/>
                </a:solidFill>
                <a:latin typeface="Calibri" panose="020F0502020204030204" pitchFamily="34" charset="0"/>
                <a:cs typeface="Calibri" panose="020F0502020204030204" pitchFamily="34" charset="0"/>
              </a:rPr>
              <a:t>LaRC</a:t>
            </a:r>
            <a:r>
              <a:rPr lang="en-US" sz="900" dirty="0">
                <a:solidFill>
                  <a:schemeClr val="tx1"/>
                </a:solidFill>
                <a:latin typeface="Calibri" panose="020F0502020204030204" pitchFamily="34" charset="0"/>
                <a:cs typeface="Calibri" panose="020F0502020204030204" pitchFamily="34" charset="0"/>
              </a:rPr>
              <a:t>)</a:t>
            </a:r>
            <a:endParaRPr lang="en-US" sz="900" kern="1200" dirty="0">
              <a:solidFill>
                <a:schemeClr val="tx1"/>
              </a:solidFill>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CAAECF36-E72A-6A46-BB98-E80FC521959A}"/>
              </a:ext>
            </a:extLst>
          </p:cNvPr>
          <p:cNvSpPr txBox="1"/>
          <p:nvPr/>
        </p:nvSpPr>
        <p:spPr>
          <a:xfrm>
            <a:off x="446794" y="3916727"/>
            <a:ext cx="1287886" cy="335443"/>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a:solidFill>
              <a:schemeClr val="accent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indent="0" algn="ctr" defTabSz="444500">
              <a:spcBef>
                <a:spcPct val="0"/>
              </a:spcBef>
              <a:spcAft>
                <a:spcPts val="0"/>
              </a:spcAft>
              <a:buNone/>
            </a:pPr>
            <a:r>
              <a:rPr lang="en-US" sz="900" kern="1200" dirty="0">
                <a:solidFill>
                  <a:schemeClr val="tx1"/>
                </a:solidFill>
                <a:latin typeface="Calibri" panose="020F0502020204030204" pitchFamily="34" charset="0"/>
                <a:cs typeface="Calibri" panose="020F0502020204030204" pitchFamily="34" charset="0"/>
              </a:rPr>
              <a:t>Performance &amp; Sizing IPT</a:t>
            </a:r>
          </a:p>
          <a:p>
            <a:pPr lvl="0" indent="0" algn="ctr" defTabSz="444500">
              <a:spcBef>
                <a:spcPct val="0"/>
              </a:spcBef>
              <a:spcAft>
                <a:spcPts val="0"/>
              </a:spcAft>
              <a:buNone/>
            </a:pPr>
            <a:r>
              <a:rPr lang="en-US" sz="900" dirty="0">
                <a:solidFill>
                  <a:schemeClr val="tx1"/>
                </a:solidFill>
                <a:latin typeface="Calibri" panose="020F0502020204030204" pitchFamily="34" charset="0"/>
                <a:cs typeface="Calibri" panose="020F0502020204030204" pitchFamily="34" charset="0"/>
              </a:rPr>
              <a:t>Nick Borer (</a:t>
            </a:r>
            <a:r>
              <a:rPr lang="en-US" sz="900" dirty="0" err="1">
                <a:solidFill>
                  <a:schemeClr val="tx1"/>
                </a:solidFill>
                <a:latin typeface="Calibri" panose="020F0502020204030204" pitchFamily="34" charset="0"/>
                <a:cs typeface="Calibri" panose="020F0502020204030204" pitchFamily="34" charset="0"/>
              </a:rPr>
              <a:t>LaRC</a:t>
            </a:r>
            <a:r>
              <a:rPr lang="en-US" sz="900" dirty="0">
                <a:solidFill>
                  <a:schemeClr val="tx1"/>
                </a:solidFill>
                <a:latin typeface="Calibri" panose="020F0502020204030204" pitchFamily="34" charset="0"/>
                <a:cs typeface="Calibri" panose="020F0502020204030204" pitchFamily="34" charset="0"/>
              </a:rPr>
              <a:t>)</a:t>
            </a:r>
            <a:endParaRPr lang="en-US" sz="900" kern="1200" dirty="0">
              <a:solidFill>
                <a:schemeClr val="tx1"/>
              </a:solidFill>
              <a:latin typeface="Calibri" panose="020F0502020204030204" pitchFamily="34" charset="0"/>
              <a:cs typeface="Calibri" panose="020F0502020204030204" pitchFamily="34" charset="0"/>
            </a:endParaRPr>
          </a:p>
        </p:txBody>
      </p:sp>
      <p:cxnSp>
        <p:nvCxnSpPr>
          <p:cNvPr id="73" name="Straight Connector 72">
            <a:extLst>
              <a:ext uri="{FF2B5EF4-FFF2-40B4-BE49-F238E27FC236}">
                <a16:creationId xmlns:a16="http://schemas.microsoft.com/office/drawing/2014/main" id="{BE0000B4-F15F-F340-8054-CEDF6FC3571E}"/>
              </a:ext>
            </a:extLst>
          </p:cNvPr>
          <p:cNvCxnSpPr>
            <a:cxnSpLocks/>
          </p:cNvCxnSpPr>
          <p:nvPr/>
        </p:nvCxnSpPr>
        <p:spPr>
          <a:xfrm>
            <a:off x="7655060" y="3863802"/>
            <a:ext cx="30626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4A85DBD-27C7-1245-A31C-9B3D35FFAC69}"/>
              </a:ext>
            </a:extLst>
          </p:cNvPr>
          <p:cNvCxnSpPr>
            <a:endCxn id="85" idx="1"/>
          </p:cNvCxnSpPr>
          <p:nvPr/>
        </p:nvCxnSpPr>
        <p:spPr>
          <a:xfrm>
            <a:off x="7224665" y="3384303"/>
            <a:ext cx="636487" cy="5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04D9DAF-ADC7-7F4A-BA7F-3851C257D402}"/>
              </a:ext>
            </a:extLst>
          </p:cNvPr>
          <p:cNvCxnSpPr>
            <a:stCxn id="94" idx="3"/>
          </p:cNvCxnSpPr>
          <p:nvPr/>
        </p:nvCxnSpPr>
        <p:spPr>
          <a:xfrm>
            <a:off x="7400891" y="2903674"/>
            <a:ext cx="5604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D56032E9-263A-A348-B0D3-E361E644156D}"/>
              </a:ext>
            </a:extLst>
          </p:cNvPr>
          <p:cNvGrpSpPr/>
          <p:nvPr/>
        </p:nvGrpSpPr>
        <p:grpSpPr>
          <a:xfrm>
            <a:off x="7856812" y="2629791"/>
            <a:ext cx="990600" cy="477554"/>
            <a:chOff x="3784972" y="-31018"/>
            <a:chExt cx="1810120" cy="2267921"/>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scene3d>
            <a:camera prst="orthographicFront"/>
            <a:lightRig rig="flat" dir="t"/>
          </a:scene3d>
        </p:grpSpPr>
        <p:sp>
          <p:nvSpPr>
            <p:cNvPr id="81" name="Rectangle 80">
              <a:extLst>
                <a:ext uri="{FF2B5EF4-FFF2-40B4-BE49-F238E27FC236}">
                  <a16:creationId xmlns:a16="http://schemas.microsoft.com/office/drawing/2014/main" id="{2C245521-D1EB-0A40-8B60-E01906F977CE}"/>
                </a:ext>
              </a:extLst>
            </p:cNvPr>
            <p:cNvSpPr/>
            <p:nvPr/>
          </p:nvSpPr>
          <p:spPr>
            <a:xfrm>
              <a:off x="3784974" y="184654"/>
              <a:ext cx="1392400" cy="1035419"/>
            </a:xfrm>
            <a:prstGeom prst="rect">
              <a:avLst/>
            </a:prstGeom>
            <a:grpFill/>
            <a:ln>
              <a:solidFill>
                <a:schemeClr val="accent1"/>
              </a:solidFill>
            </a:ln>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2" name="TextBox 81">
              <a:extLst>
                <a:ext uri="{FF2B5EF4-FFF2-40B4-BE49-F238E27FC236}">
                  <a16:creationId xmlns:a16="http://schemas.microsoft.com/office/drawing/2014/main" id="{34D4FC2B-56CE-2D4B-8573-FFF12412F136}"/>
                </a:ext>
              </a:extLst>
            </p:cNvPr>
            <p:cNvSpPr txBox="1"/>
            <p:nvPr/>
          </p:nvSpPr>
          <p:spPr>
            <a:xfrm>
              <a:off x="3784972" y="-31018"/>
              <a:ext cx="1810120" cy="2267921"/>
            </a:xfrm>
            <a:prstGeom prst="rect">
              <a:avLst/>
            </a:prstGeom>
            <a:grpFill/>
            <a:ln>
              <a:solidFill>
                <a:schemeClr val="accent1"/>
              </a:solidFill>
            </a:ln>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indent="0" algn="ctr" defTabSz="444500">
                <a:spcBef>
                  <a:spcPct val="0"/>
                </a:spcBef>
                <a:spcAft>
                  <a:spcPts val="0"/>
                </a:spcAft>
                <a:buNone/>
              </a:pPr>
              <a:r>
                <a:rPr lang="en-US" sz="900" kern="1200" dirty="0">
                  <a:solidFill>
                    <a:schemeClr val="tx1"/>
                  </a:solidFill>
                  <a:latin typeface="Calibri" panose="020F0502020204030204" pitchFamily="34" charset="0"/>
                  <a:cs typeface="Calibri" panose="020F0502020204030204" pitchFamily="34" charset="0"/>
                </a:rPr>
                <a:t>Flight Test Range</a:t>
              </a:r>
            </a:p>
            <a:p>
              <a:pPr lvl="0" indent="0" algn="ctr" defTabSz="444500">
                <a:spcBef>
                  <a:spcPct val="0"/>
                </a:spcBef>
                <a:spcAft>
                  <a:spcPts val="0"/>
                </a:spcAft>
                <a:buNone/>
              </a:pPr>
              <a:r>
                <a:rPr lang="en-US" sz="900" dirty="0">
                  <a:solidFill>
                    <a:schemeClr val="tx1"/>
                  </a:solidFill>
                  <a:latin typeface="Calibri" panose="020F0502020204030204" pitchFamily="34" charset="0"/>
                  <a:cs typeface="Calibri" panose="020F0502020204030204" pitchFamily="34" charset="0"/>
                </a:rPr>
                <a:t>Brad Butler (AFRC)</a:t>
              </a:r>
              <a:endParaRPr lang="en-US" sz="900" kern="1200" dirty="0">
                <a:solidFill>
                  <a:schemeClr val="tx1"/>
                </a:solidFill>
                <a:latin typeface="Calibri" panose="020F0502020204030204" pitchFamily="34" charset="0"/>
                <a:cs typeface="Calibri" panose="020F0502020204030204" pitchFamily="34" charset="0"/>
              </a:endParaRPr>
            </a:p>
          </p:txBody>
        </p:sp>
      </p:grpSp>
      <p:grpSp>
        <p:nvGrpSpPr>
          <p:cNvPr id="83" name="Group 82">
            <a:extLst>
              <a:ext uri="{FF2B5EF4-FFF2-40B4-BE49-F238E27FC236}">
                <a16:creationId xmlns:a16="http://schemas.microsoft.com/office/drawing/2014/main" id="{196ECD22-ADF0-D24E-B47A-88F8E791B7CC}"/>
              </a:ext>
            </a:extLst>
          </p:cNvPr>
          <p:cNvGrpSpPr/>
          <p:nvPr/>
        </p:nvGrpSpPr>
        <p:grpSpPr>
          <a:xfrm>
            <a:off x="7861152" y="3186930"/>
            <a:ext cx="986259" cy="406455"/>
            <a:chOff x="3784974" y="-27976"/>
            <a:chExt cx="1392400" cy="1248049"/>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scene3d>
            <a:camera prst="orthographicFront"/>
            <a:lightRig rig="flat" dir="t"/>
          </a:scene3d>
        </p:grpSpPr>
        <p:sp>
          <p:nvSpPr>
            <p:cNvPr id="84" name="Rectangle 83">
              <a:extLst>
                <a:ext uri="{FF2B5EF4-FFF2-40B4-BE49-F238E27FC236}">
                  <a16:creationId xmlns:a16="http://schemas.microsoft.com/office/drawing/2014/main" id="{DE9407D8-7E4F-DD4A-A57F-B26F05655936}"/>
                </a:ext>
              </a:extLst>
            </p:cNvPr>
            <p:cNvSpPr/>
            <p:nvPr/>
          </p:nvSpPr>
          <p:spPr>
            <a:xfrm>
              <a:off x="3784974" y="184654"/>
              <a:ext cx="1392400" cy="1035419"/>
            </a:xfrm>
            <a:prstGeom prst="rect">
              <a:avLst/>
            </a:prstGeom>
            <a:grpFill/>
            <a:ln>
              <a:solidFill>
                <a:schemeClr val="accent1"/>
              </a:solidFill>
            </a:ln>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5" name="TextBox 84">
              <a:extLst>
                <a:ext uri="{FF2B5EF4-FFF2-40B4-BE49-F238E27FC236}">
                  <a16:creationId xmlns:a16="http://schemas.microsoft.com/office/drawing/2014/main" id="{7EB91C08-E785-A641-8902-15793CDEF504}"/>
                </a:ext>
              </a:extLst>
            </p:cNvPr>
            <p:cNvSpPr txBox="1"/>
            <p:nvPr/>
          </p:nvSpPr>
          <p:spPr>
            <a:xfrm>
              <a:off x="3784974" y="-27976"/>
              <a:ext cx="1392400" cy="1248049"/>
            </a:xfrm>
            <a:prstGeom prst="rect">
              <a:avLst/>
            </a:prstGeom>
            <a:grpFill/>
            <a:ln>
              <a:solidFill>
                <a:schemeClr val="accent1"/>
              </a:solidFill>
            </a:ln>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indent="0" algn="ctr" defTabSz="444500">
                <a:spcBef>
                  <a:spcPct val="0"/>
                </a:spcBef>
                <a:spcAft>
                  <a:spcPts val="0"/>
                </a:spcAft>
                <a:buNone/>
              </a:pPr>
              <a:r>
                <a:rPr lang="en-US" sz="900" kern="1200" dirty="0">
                  <a:solidFill>
                    <a:schemeClr val="tx1"/>
                  </a:solidFill>
                  <a:latin typeface="Calibri" panose="020F0502020204030204" pitchFamily="34" charset="0"/>
                  <a:cs typeface="Calibri" panose="020F0502020204030204" pitchFamily="34" charset="0"/>
                </a:rPr>
                <a:t>Systems Safety</a:t>
              </a:r>
            </a:p>
            <a:p>
              <a:pPr lvl="0" indent="0" algn="ctr" defTabSz="444500">
                <a:spcBef>
                  <a:spcPct val="0"/>
                </a:spcBef>
                <a:spcAft>
                  <a:spcPts val="0"/>
                </a:spcAft>
                <a:buNone/>
              </a:pPr>
              <a:r>
                <a:rPr lang="en-US" sz="900" dirty="0">
                  <a:solidFill>
                    <a:schemeClr val="tx1"/>
                  </a:solidFill>
                  <a:latin typeface="Calibri" panose="020F0502020204030204" pitchFamily="34" charset="0"/>
                  <a:cs typeface="Calibri" panose="020F0502020204030204" pitchFamily="34" charset="0"/>
                </a:rPr>
                <a:t>Phil Burkhardt (AFRC)</a:t>
              </a:r>
              <a:endParaRPr lang="en-US" sz="900" kern="1200" dirty="0">
                <a:solidFill>
                  <a:schemeClr val="tx1"/>
                </a:solidFill>
                <a:latin typeface="Calibri" panose="020F0502020204030204" pitchFamily="34" charset="0"/>
                <a:cs typeface="Calibri" panose="020F0502020204030204" pitchFamily="34" charset="0"/>
              </a:endParaRPr>
            </a:p>
          </p:txBody>
        </p:sp>
      </p:grpSp>
      <p:sp>
        <p:nvSpPr>
          <p:cNvPr id="94" name="TextBox 93">
            <a:extLst>
              <a:ext uri="{FF2B5EF4-FFF2-40B4-BE49-F238E27FC236}">
                <a16:creationId xmlns:a16="http://schemas.microsoft.com/office/drawing/2014/main" id="{03A21145-7857-C141-ADEE-329BD8D2FA46}"/>
              </a:ext>
            </a:extLst>
          </p:cNvPr>
          <p:cNvSpPr txBox="1"/>
          <p:nvPr/>
        </p:nvSpPr>
        <p:spPr>
          <a:xfrm>
            <a:off x="6222664" y="2675179"/>
            <a:ext cx="1178227" cy="45698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a:solidFill>
              <a:schemeClr val="accent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indent="0" algn="ctr" defTabSz="444500">
              <a:spcBef>
                <a:spcPct val="0"/>
              </a:spcBef>
              <a:spcAft>
                <a:spcPts val="0"/>
              </a:spcAft>
              <a:buNone/>
            </a:pPr>
            <a:r>
              <a:rPr lang="en-US" sz="900" kern="1200" dirty="0">
                <a:solidFill>
                  <a:schemeClr val="tx1"/>
                </a:solidFill>
                <a:latin typeface="Calibri" panose="020F0502020204030204" pitchFamily="34" charset="0"/>
                <a:cs typeface="Calibri" panose="020F0502020204030204" pitchFamily="34" charset="0"/>
              </a:rPr>
              <a:t>Configuration Control</a:t>
            </a:r>
          </a:p>
          <a:p>
            <a:pPr lvl="0" indent="0" algn="ctr" defTabSz="444500">
              <a:spcBef>
                <a:spcPct val="0"/>
              </a:spcBef>
              <a:spcAft>
                <a:spcPts val="0"/>
              </a:spcAft>
              <a:buNone/>
            </a:pPr>
            <a:r>
              <a:rPr lang="en-US" sz="900" dirty="0">
                <a:solidFill>
                  <a:schemeClr val="tx1"/>
                </a:solidFill>
                <a:latin typeface="Calibri" panose="020F0502020204030204" pitchFamily="34" charset="0"/>
                <a:cs typeface="Calibri" panose="020F0502020204030204" pitchFamily="34" charset="0"/>
              </a:rPr>
              <a:t>Linda </a:t>
            </a:r>
            <a:r>
              <a:rPr lang="en-US" sz="900" dirty="0" err="1">
                <a:solidFill>
                  <a:schemeClr val="tx1"/>
                </a:solidFill>
                <a:latin typeface="Calibri" panose="020F0502020204030204" pitchFamily="34" charset="0"/>
                <a:cs typeface="Calibri" panose="020F0502020204030204" pitchFamily="34" charset="0"/>
              </a:rPr>
              <a:t>Soden</a:t>
            </a:r>
            <a:r>
              <a:rPr lang="en-US" sz="900" dirty="0">
                <a:solidFill>
                  <a:schemeClr val="tx1"/>
                </a:solidFill>
                <a:latin typeface="Calibri" panose="020F0502020204030204" pitchFamily="34" charset="0"/>
                <a:cs typeface="Calibri" panose="020F0502020204030204" pitchFamily="34" charset="0"/>
              </a:rPr>
              <a:t> (AFRC)</a:t>
            </a:r>
            <a:endParaRPr lang="en-US" sz="900" kern="1200" dirty="0">
              <a:solidFill>
                <a:schemeClr val="tx1"/>
              </a:solidFill>
              <a:latin typeface="Calibri" panose="020F0502020204030204" pitchFamily="34" charset="0"/>
              <a:cs typeface="Calibri" panose="020F0502020204030204" pitchFamily="34" charset="0"/>
            </a:endParaRPr>
          </a:p>
        </p:txBody>
      </p:sp>
      <p:sp>
        <p:nvSpPr>
          <p:cNvPr id="100" name="TextBox 99">
            <a:extLst>
              <a:ext uri="{FF2B5EF4-FFF2-40B4-BE49-F238E27FC236}">
                <a16:creationId xmlns:a16="http://schemas.microsoft.com/office/drawing/2014/main" id="{924D02EE-A8B7-DD4E-8D78-7DA5700368D3}"/>
              </a:ext>
            </a:extLst>
          </p:cNvPr>
          <p:cNvSpPr txBox="1"/>
          <p:nvPr/>
        </p:nvSpPr>
        <p:spPr>
          <a:xfrm>
            <a:off x="6228437" y="3207926"/>
            <a:ext cx="1177624" cy="42201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a:solidFill>
              <a:schemeClr val="accent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indent="0" algn="ctr" defTabSz="444500">
              <a:spcBef>
                <a:spcPct val="0"/>
              </a:spcBef>
              <a:spcAft>
                <a:spcPts val="0"/>
              </a:spcAft>
              <a:buNone/>
            </a:pPr>
            <a:r>
              <a:rPr lang="en-US" sz="900" kern="1200" dirty="0">
                <a:solidFill>
                  <a:schemeClr val="tx1"/>
                </a:solidFill>
                <a:latin typeface="Calibri" panose="020F0502020204030204" pitchFamily="34" charset="0"/>
                <a:cs typeface="Calibri" panose="020F0502020204030204" pitchFamily="34" charset="0"/>
              </a:rPr>
              <a:t>Quality Assurance</a:t>
            </a:r>
          </a:p>
          <a:p>
            <a:pPr lvl="0" indent="0" algn="ctr" defTabSz="444500">
              <a:spcBef>
                <a:spcPct val="0"/>
              </a:spcBef>
              <a:spcAft>
                <a:spcPts val="0"/>
              </a:spcAft>
              <a:buNone/>
            </a:pPr>
            <a:r>
              <a:rPr lang="en-US" sz="900" dirty="0">
                <a:solidFill>
                  <a:schemeClr val="tx1"/>
                </a:solidFill>
                <a:latin typeface="Calibri" panose="020F0502020204030204" pitchFamily="34" charset="0"/>
                <a:cs typeface="Calibri" panose="020F0502020204030204" pitchFamily="34" charset="0"/>
              </a:rPr>
              <a:t>Joel </a:t>
            </a:r>
            <a:r>
              <a:rPr lang="en-US" sz="900" dirty="0" err="1">
                <a:solidFill>
                  <a:schemeClr val="tx1"/>
                </a:solidFill>
                <a:latin typeface="Calibri" panose="020F0502020204030204" pitchFamily="34" charset="0"/>
                <a:cs typeface="Calibri" panose="020F0502020204030204" pitchFamily="34" charset="0"/>
              </a:rPr>
              <a:t>Hiddema</a:t>
            </a:r>
            <a:r>
              <a:rPr lang="en-US" sz="900" dirty="0">
                <a:solidFill>
                  <a:schemeClr val="tx1"/>
                </a:solidFill>
                <a:latin typeface="Calibri" panose="020F0502020204030204" pitchFamily="34" charset="0"/>
                <a:cs typeface="Calibri" panose="020F0502020204030204" pitchFamily="34" charset="0"/>
              </a:rPr>
              <a:t> (AFRC)</a:t>
            </a:r>
            <a:endParaRPr lang="en-US" sz="900" kern="1200" dirty="0">
              <a:solidFill>
                <a:schemeClr val="tx1"/>
              </a:solidFill>
              <a:latin typeface="Calibri" panose="020F0502020204030204" pitchFamily="34" charset="0"/>
              <a:cs typeface="Calibri" panose="020F0502020204030204" pitchFamily="34" charset="0"/>
            </a:endParaRPr>
          </a:p>
        </p:txBody>
      </p:sp>
      <p:cxnSp>
        <p:nvCxnSpPr>
          <p:cNvPr id="101" name="Straight Connector 100">
            <a:extLst>
              <a:ext uri="{FF2B5EF4-FFF2-40B4-BE49-F238E27FC236}">
                <a16:creationId xmlns:a16="http://schemas.microsoft.com/office/drawing/2014/main" id="{D50AC676-0F35-744E-A7BE-A684139822E1}"/>
              </a:ext>
            </a:extLst>
          </p:cNvPr>
          <p:cNvCxnSpPr>
            <a:cxnSpLocks/>
            <a:stCxn id="38" idx="2"/>
          </p:cNvCxnSpPr>
          <p:nvPr/>
        </p:nvCxnSpPr>
        <p:spPr>
          <a:xfrm>
            <a:off x="7655060" y="2451018"/>
            <a:ext cx="0" cy="14127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2B2092A-A46E-2B45-9E1A-20B4F33F3393}"/>
              </a:ext>
            </a:extLst>
          </p:cNvPr>
          <p:cNvCxnSpPr>
            <a:cxnSpLocks/>
          </p:cNvCxnSpPr>
          <p:nvPr/>
        </p:nvCxnSpPr>
        <p:spPr>
          <a:xfrm>
            <a:off x="1920779" y="4356536"/>
            <a:ext cx="49869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30E9422-C20A-B449-89F7-AA37FA866476}"/>
              </a:ext>
            </a:extLst>
          </p:cNvPr>
          <p:cNvCxnSpPr>
            <a:cxnSpLocks/>
          </p:cNvCxnSpPr>
          <p:nvPr/>
        </p:nvCxnSpPr>
        <p:spPr>
          <a:xfrm flipV="1">
            <a:off x="1920779" y="3748220"/>
            <a:ext cx="344200"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791DF400-D584-5145-A038-B53D3CE80E27}"/>
              </a:ext>
            </a:extLst>
          </p:cNvPr>
          <p:cNvSpPr txBox="1"/>
          <p:nvPr/>
        </p:nvSpPr>
        <p:spPr>
          <a:xfrm>
            <a:off x="446794" y="3031619"/>
            <a:ext cx="1272564" cy="31504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a:solidFill>
              <a:schemeClr val="accent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indent="0" algn="ctr" defTabSz="444500">
              <a:spcBef>
                <a:spcPct val="0"/>
              </a:spcBef>
              <a:spcAft>
                <a:spcPts val="0"/>
              </a:spcAft>
              <a:buNone/>
            </a:pPr>
            <a:r>
              <a:rPr lang="en-US" sz="900" kern="1200" dirty="0">
                <a:solidFill>
                  <a:schemeClr val="tx1"/>
                </a:solidFill>
                <a:latin typeface="Calibri" panose="020F0502020204030204" pitchFamily="34" charset="0"/>
                <a:cs typeface="Calibri" panose="020F0502020204030204" pitchFamily="34" charset="0"/>
              </a:rPr>
              <a:t>Systems Engineering</a:t>
            </a:r>
          </a:p>
          <a:p>
            <a:pPr lvl="0" indent="0" algn="ctr" defTabSz="444500">
              <a:spcBef>
                <a:spcPct val="0"/>
              </a:spcBef>
              <a:spcAft>
                <a:spcPts val="0"/>
              </a:spcAft>
              <a:buNone/>
            </a:pPr>
            <a:r>
              <a:rPr lang="en-US" sz="900" dirty="0">
                <a:solidFill>
                  <a:schemeClr val="tx1"/>
                </a:solidFill>
                <a:latin typeface="Calibri" panose="020F0502020204030204" pitchFamily="34" charset="0"/>
                <a:cs typeface="Calibri" panose="020F0502020204030204" pitchFamily="34" charset="0"/>
              </a:rPr>
              <a:t>Ted Holtz (</a:t>
            </a:r>
            <a:r>
              <a:rPr lang="en-US" sz="900" dirty="0" err="1">
                <a:solidFill>
                  <a:schemeClr val="tx1"/>
                </a:solidFill>
                <a:latin typeface="Calibri" panose="020F0502020204030204" pitchFamily="34" charset="0"/>
                <a:cs typeface="Calibri" panose="020F0502020204030204" pitchFamily="34" charset="0"/>
              </a:rPr>
              <a:t>LaRC</a:t>
            </a:r>
            <a:r>
              <a:rPr lang="en-US" sz="900" dirty="0">
                <a:solidFill>
                  <a:schemeClr val="tx1"/>
                </a:solidFill>
                <a:latin typeface="Calibri" panose="020F0502020204030204" pitchFamily="34" charset="0"/>
                <a:cs typeface="Calibri" panose="020F0502020204030204" pitchFamily="34" charset="0"/>
              </a:rPr>
              <a:t>)</a:t>
            </a:r>
            <a:endParaRPr lang="en-US" sz="900" kern="1200" dirty="0">
              <a:solidFill>
                <a:schemeClr val="tx1"/>
              </a:solidFill>
              <a:latin typeface="Calibri" panose="020F0502020204030204" pitchFamily="34" charset="0"/>
              <a:cs typeface="Calibri" panose="020F0502020204030204" pitchFamily="34" charset="0"/>
            </a:endParaRPr>
          </a:p>
        </p:txBody>
      </p:sp>
      <p:sp>
        <p:nvSpPr>
          <p:cNvPr id="123" name="TextBox 122">
            <a:extLst>
              <a:ext uri="{FF2B5EF4-FFF2-40B4-BE49-F238E27FC236}">
                <a16:creationId xmlns:a16="http://schemas.microsoft.com/office/drawing/2014/main" id="{B749A244-BD7E-EB41-84A0-06DEB6D89035}"/>
              </a:ext>
            </a:extLst>
          </p:cNvPr>
          <p:cNvSpPr txBox="1"/>
          <p:nvPr/>
        </p:nvSpPr>
        <p:spPr>
          <a:xfrm>
            <a:off x="2084881" y="3446692"/>
            <a:ext cx="1267480" cy="638664"/>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a:solidFill>
              <a:schemeClr val="accent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indent="0" algn="ctr" defTabSz="444500">
              <a:spcBef>
                <a:spcPct val="0"/>
              </a:spcBef>
              <a:spcAft>
                <a:spcPts val="0"/>
              </a:spcAft>
              <a:buNone/>
            </a:pPr>
            <a:r>
              <a:rPr lang="en-US" sz="900" kern="1200" dirty="0">
                <a:solidFill>
                  <a:schemeClr val="tx1"/>
                </a:solidFill>
                <a:latin typeface="Calibri" panose="020F0502020204030204" pitchFamily="34" charset="0"/>
                <a:cs typeface="Calibri" panose="020F0502020204030204" pitchFamily="34" charset="0"/>
              </a:rPr>
              <a:t>Software Manager</a:t>
            </a:r>
          </a:p>
          <a:p>
            <a:pPr lvl="0" indent="0" algn="ctr" defTabSz="444500">
              <a:spcBef>
                <a:spcPct val="0"/>
              </a:spcBef>
              <a:spcAft>
                <a:spcPts val="600"/>
              </a:spcAft>
              <a:buNone/>
            </a:pPr>
            <a:r>
              <a:rPr lang="en-US" sz="900" dirty="0">
                <a:solidFill>
                  <a:schemeClr val="tx1"/>
                </a:solidFill>
                <a:latin typeface="Calibri" panose="020F0502020204030204" pitchFamily="34" charset="0"/>
                <a:cs typeface="Calibri" panose="020F0502020204030204" pitchFamily="34" charset="0"/>
              </a:rPr>
              <a:t>Keith Schweikhard (AFRC)</a:t>
            </a:r>
          </a:p>
          <a:p>
            <a:pPr lvl="0" indent="0" algn="ctr" defTabSz="444500">
              <a:spcBef>
                <a:spcPct val="0"/>
              </a:spcBef>
              <a:spcAft>
                <a:spcPts val="0"/>
              </a:spcAft>
              <a:buNone/>
            </a:pPr>
            <a:r>
              <a:rPr lang="en-US" sz="900" kern="1200" dirty="0">
                <a:solidFill>
                  <a:schemeClr val="tx1"/>
                </a:solidFill>
                <a:latin typeface="Calibri" panose="020F0502020204030204" pitchFamily="34" charset="0"/>
                <a:cs typeface="Calibri" panose="020F0502020204030204" pitchFamily="34" charset="0"/>
              </a:rPr>
              <a:t>Deputy SW Manager</a:t>
            </a:r>
          </a:p>
          <a:p>
            <a:pPr lvl="0" indent="0" algn="ctr" defTabSz="444500">
              <a:spcBef>
                <a:spcPct val="0"/>
              </a:spcBef>
              <a:spcAft>
                <a:spcPts val="0"/>
              </a:spcAft>
              <a:buNone/>
            </a:pPr>
            <a:r>
              <a:rPr lang="en-US" sz="900" dirty="0">
                <a:solidFill>
                  <a:schemeClr val="tx1"/>
                </a:solidFill>
                <a:latin typeface="Calibri" panose="020F0502020204030204" pitchFamily="34" charset="0"/>
                <a:cs typeface="Calibri" panose="020F0502020204030204" pitchFamily="34" charset="0"/>
              </a:rPr>
              <a:t>Lucas Moxey (AFRC)</a:t>
            </a:r>
            <a:endParaRPr lang="en-US" sz="900" kern="1200" dirty="0">
              <a:solidFill>
                <a:schemeClr val="tx1"/>
              </a:solidFill>
              <a:latin typeface="Calibri" panose="020F0502020204030204" pitchFamily="34" charset="0"/>
              <a:cs typeface="Calibri" panose="020F0502020204030204" pitchFamily="34" charset="0"/>
            </a:endParaRPr>
          </a:p>
        </p:txBody>
      </p:sp>
      <p:sp>
        <p:nvSpPr>
          <p:cNvPr id="126" name="TextBox 125">
            <a:extLst>
              <a:ext uri="{FF2B5EF4-FFF2-40B4-BE49-F238E27FC236}">
                <a16:creationId xmlns:a16="http://schemas.microsoft.com/office/drawing/2014/main" id="{1AA8A4F7-1168-7446-832A-8F20913AB735}"/>
              </a:ext>
            </a:extLst>
          </p:cNvPr>
          <p:cNvSpPr txBox="1"/>
          <p:nvPr/>
        </p:nvSpPr>
        <p:spPr>
          <a:xfrm>
            <a:off x="2086934" y="4190880"/>
            <a:ext cx="1239151" cy="343487"/>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a:solidFill>
              <a:schemeClr val="accent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indent="0" algn="ctr" defTabSz="444500">
              <a:spcBef>
                <a:spcPct val="0"/>
              </a:spcBef>
              <a:spcAft>
                <a:spcPts val="0"/>
              </a:spcAft>
              <a:buNone/>
            </a:pPr>
            <a:r>
              <a:rPr lang="en-US" sz="900" kern="1200" dirty="0">
                <a:solidFill>
                  <a:schemeClr val="tx1"/>
                </a:solidFill>
                <a:latin typeface="Calibri" panose="020F0502020204030204" pitchFamily="34" charset="0"/>
                <a:cs typeface="Calibri" panose="020F0502020204030204" pitchFamily="34" charset="0"/>
              </a:rPr>
              <a:t>Power &amp; Command IPT</a:t>
            </a:r>
          </a:p>
          <a:p>
            <a:pPr lvl="0" indent="0" algn="ctr" defTabSz="444500">
              <a:spcBef>
                <a:spcPct val="0"/>
              </a:spcBef>
              <a:spcAft>
                <a:spcPts val="0"/>
              </a:spcAft>
              <a:buNone/>
            </a:pPr>
            <a:r>
              <a:rPr lang="en-US" sz="900" dirty="0">
                <a:solidFill>
                  <a:schemeClr val="tx1"/>
                </a:solidFill>
                <a:latin typeface="Calibri" panose="020F0502020204030204" pitchFamily="34" charset="0"/>
                <a:cs typeface="Calibri" panose="020F0502020204030204" pitchFamily="34" charset="0"/>
              </a:rPr>
              <a:t>Sean Clarke (AFRC)</a:t>
            </a:r>
            <a:endParaRPr lang="en-US" sz="900" kern="1200" dirty="0">
              <a:solidFill>
                <a:schemeClr val="tx1"/>
              </a:solidFill>
              <a:latin typeface="Calibri" panose="020F0502020204030204" pitchFamily="34" charset="0"/>
              <a:cs typeface="Calibri" panose="020F0502020204030204" pitchFamily="34" charset="0"/>
            </a:endParaRPr>
          </a:p>
        </p:txBody>
      </p:sp>
      <p:sp>
        <p:nvSpPr>
          <p:cNvPr id="96" name="TextBox 95">
            <a:extLst>
              <a:ext uri="{FF2B5EF4-FFF2-40B4-BE49-F238E27FC236}">
                <a16:creationId xmlns:a16="http://schemas.microsoft.com/office/drawing/2014/main" id="{7B669DEA-B57D-1F4C-B1F4-E50A918F9DB0}"/>
              </a:ext>
            </a:extLst>
          </p:cNvPr>
          <p:cNvSpPr txBox="1"/>
          <p:nvPr/>
        </p:nvSpPr>
        <p:spPr>
          <a:xfrm>
            <a:off x="2986444" y="1948900"/>
            <a:ext cx="2538474" cy="550533"/>
          </a:xfrm>
          <a:prstGeom prst="rect">
            <a:avLst/>
          </a:prstGeom>
          <a:solidFill>
            <a:srgbClr val="C3E62E"/>
          </a:solidFill>
          <a:ln>
            <a:solidFill>
              <a:schemeClr val="tx1">
                <a:lumMod val="50000"/>
                <a:lumOff val="50000"/>
              </a:schemeClr>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marL="91440" lvl="0" indent="0" defTabSz="444500">
              <a:spcBef>
                <a:spcPct val="0"/>
              </a:spcBef>
              <a:spcAft>
                <a:spcPts val="0"/>
              </a:spcAft>
              <a:buNone/>
            </a:pPr>
            <a:r>
              <a:rPr lang="en-US" sz="900" b="1" kern="1200" dirty="0">
                <a:solidFill>
                  <a:schemeClr val="tx1"/>
                </a:solidFill>
                <a:latin typeface="Calibri" panose="020F0502020204030204" pitchFamily="34" charset="0"/>
                <a:cs typeface="Calibri" panose="020F0502020204030204" pitchFamily="34" charset="0"/>
              </a:rPr>
              <a:t>Operations Engineer - Mike Quinton (AFRC)</a:t>
            </a:r>
          </a:p>
          <a:p>
            <a:pPr marL="91440" lvl="0" indent="0" defTabSz="444500">
              <a:spcBef>
                <a:spcPct val="0"/>
              </a:spcBef>
              <a:spcAft>
                <a:spcPts val="0"/>
              </a:spcAft>
              <a:buNone/>
            </a:pPr>
            <a:r>
              <a:rPr lang="en-US" sz="900" b="1" dirty="0">
                <a:solidFill>
                  <a:schemeClr val="tx1"/>
                </a:solidFill>
                <a:latin typeface="Calibri" panose="020F0502020204030204" pitchFamily="34" charset="0"/>
                <a:cs typeface="Calibri" panose="020F0502020204030204" pitchFamily="34" charset="0"/>
              </a:rPr>
              <a:t>Deputy</a:t>
            </a:r>
            <a:r>
              <a:rPr lang="en-US" sz="900" b="1" kern="1200" dirty="0">
                <a:solidFill>
                  <a:schemeClr val="tx1"/>
                </a:solidFill>
                <a:latin typeface="Calibri" panose="020F0502020204030204" pitchFamily="34" charset="0"/>
                <a:cs typeface="Calibri" panose="020F0502020204030204" pitchFamily="34" charset="0"/>
              </a:rPr>
              <a:t> OE </a:t>
            </a:r>
            <a:r>
              <a:rPr lang="en-US" sz="900" b="1" dirty="0">
                <a:solidFill>
                  <a:schemeClr val="tx1"/>
                </a:solidFill>
                <a:latin typeface="Calibri" panose="020F0502020204030204" pitchFamily="34" charset="0"/>
                <a:cs typeface="Calibri" panose="020F0502020204030204" pitchFamily="34" charset="0"/>
              </a:rPr>
              <a:t>- </a:t>
            </a:r>
            <a:r>
              <a:rPr lang="en-US" sz="900" b="1" kern="1200" dirty="0">
                <a:solidFill>
                  <a:schemeClr val="tx1"/>
                </a:solidFill>
                <a:latin typeface="Calibri" panose="020F0502020204030204" pitchFamily="34" charset="0"/>
                <a:cs typeface="Calibri" panose="020F0502020204030204" pitchFamily="34" charset="0"/>
              </a:rPr>
              <a:t>Kirsten Boogaard (AFRC)</a:t>
            </a:r>
          </a:p>
        </p:txBody>
      </p:sp>
      <p:cxnSp>
        <p:nvCxnSpPr>
          <p:cNvPr id="97" name="Straight Connector 96">
            <a:extLst>
              <a:ext uri="{FF2B5EF4-FFF2-40B4-BE49-F238E27FC236}">
                <a16:creationId xmlns:a16="http://schemas.microsoft.com/office/drawing/2014/main" id="{7B418BBA-14DC-9445-968C-6755D5FF1AB7}"/>
              </a:ext>
            </a:extLst>
          </p:cNvPr>
          <p:cNvCxnSpPr>
            <a:cxnSpLocks/>
          </p:cNvCxnSpPr>
          <p:nvPr/>
        </p:nvCxnSpPr>
        <p:spPr>
          <a:xfrm flipH="1">
            <a:off x="3779759" y="2502526"/>
            <a:ext cx="35" cy="755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D6913BB-A348-5A41-A9D2-8D17CDC5423B}"/>
              </a:ext>
            </a:extLst>
          </p:cNvPr>
          <p:cNvCxnSpPr>
            <a:cxnSpLocks/>
          </p:cNvCxnSpPr>
          <p:nvPr/>
        </p:nvCxnSpPr>
        <p:spPr>
          <a:xfrm>
            <a:off x="3779759" y="3255513"/>
            <a:ext cx="225489" cy="284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E746FD3-1227-F449-9A73-A930076B19EA}"/>
              </a:ext>
            </a:extLst>
          </p:cNvPr>
          <p:cNvCxnSpPr/>
          <p:nvPr/>
        </p:nvCxnSpPr>
        <p:spPr>
          <a:xfrm flipV="1">
            <a:off x="3786255" y="2883991"/>
            <a:ext cx="344200"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32" name="Group 131">
            <a:extLst>
              <a:ext uri="{FF2B5EF4-FFF2-40B4-BE49-F238E27FC236}">
                <a16:creationId xmlns:a16="http://schemas.microsoft.com/office/drawing/2014/main" id="{45EE68A6-614C-0540-9DCD-A60E54EA54DF}"/>
              </a:ext>
            </a:extLst>
          </p:cNvPr>
          <p:cNvGrpSpPr/>
          <p:nvPr/>
        </p:nvGrpSpPr>
        <p:grpSpPr>
          <a:xfrm>
            <a:off x="3887066" y="3092380"/>
            <a:ext cx="1226890" cy="374922"/>
            <a:chOff x="3784974" y="184654"/>
            <a:chExt cx="1392400" cy="1035419"/>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scene3d>
            <a:camera prst="orthographicFront"/>
            <a:lightRig rig="flat" dir="t"/>
          </a:scene3d>
        </p:grpSpPr>
        <p:sp>
          <p:nvSpPr>
            <p:cNvPr id="133" name="Rectangle 132">
              <a:extLst>
                <a:ext uri="{FF2B5EF4-FFF2-40B4-BE49-F238E27FC236}">
                  <a16:creationId xmlns:a16="http://schemas.microsoft.com/office/drawing/2014/main" id="{8FC124E5-91F3-F749-BB2C-4EFF38807798}"/>
                </a:ext>
              </a:extLst>
            </p:cNvPr>
            <p:cNvSpPr/>
            <p:nvPr/>
          </p:nvSpPr>
          <p:spPr>
            <a:xfrm>
              <a:off x="3784974" y="184654"/>
              <a:ext cx="1392400" cy="1035419"/>
            </a:xfrm>
            <a:prstGeom prst="rect">
              <a:avLst/>
            </a:prstGeom>
            <a:grpFill/>
            <a:ln>
              <a:solidFill>
                <a:schemeClr val="accent1"/>
              </a:solidFill>
            </a:ln>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4" name="TextBox 133">
              <a:extLst>
                <a:ext uri="{FF2B5EF4-FFF2-40B4-BE49-F238E27FC236}">
                  <a16:creationId xmlns:a16="http://schemas.microsoft.com/office/drawing/2014/main" id="{50104288-0C13-274F-8363-5ECB0F353823}"/>
                </a:ext>
              </a:extLst>
            </p:cNvPr>
            <p:cNvSpPr txBox="1"/>
            <p:nvPr/>
          </p:nvSpPr>
          <p:spPr>
            <a:xfrm>
              <a:off x="3784974" y="184654"/>
              <a:ext cx="1392400" cy="1035419"/>
            </a:xfrm>
            <a:prstGeom prst="rect">
              <a:avLst/>
            </a:prstGeom>
            <a:grpFill/>
            <a:ln>
              <a:solidFill>
                <a:schemeClr val="accent1"/>
              </a:solidFill>
            </a:ln>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indent="0" algn="ctr" defTabSz="444500">
                <a:spcBef>
                  <a:spcPct val="0"/>
                </a:spcBef>
                <a:spcAft>
                  <a:spcPts val="0"/>
                </a:spcAft>
                <a:buNone/>
              </a:pPr>
              <a:r>
                <a:rPr lang="en-US" sz="900" kern="1200" dirty="0">
                  <a:solidFill>
                    <a:schemeClr val="tx1"/>
                  </a:solidFill>
                  <a:latin typeface="Calibri" panose="020F0502020204030204" pitchFamily="34" charset="0"/>
                  <a:cs typeface="Calibri" panose="020F0502020204030204" pitchFamily="34" charset="0"/>
                </a:rPr>
                <a:t>Lead Avionics Tech</a:t>
              </a:r>
            </a:p>
            <a:p>
              <a:pPr lvl="0" indent="0" algn="ctr" defTabSz="444500">
                <a:spcBef>
                  <a:spcPct val="0"/>
                </a:spcBef>
                <a:spcAft>
                  <a:spcPts val="0"/>
                </a:spcAft>
                <a:buNone/>
              </a:pPr>
              <a:r>
                <a:rPr lang="en-US" sz="900" dirty="0">
                  <a:solidFill>
                    <a:schemeClr val="tx1"/>
                  </a:solidFill>
                  <a:latin typeface="Calibri" panose="020F0502020204030204" pitchFamily="34" charset="0"/>
                  <a:cs typeface="Calibri" panose="020F0502020204030204" pitchFamily="34" charset="0"/>
                </a:rPr>
                <a:t>Nick Whitman (AFRC)</a:t>
              </a:r>
              <a:endParaRPr lang="en-US" sz="900" kern="1200" dirty="0">
                <a:solidFill>
                  <a:schemeClr val="tx1"/>
                </a:solidFill>
                <a:latin typeface="Calibri" panose="020F0502020204030204" pitchFamily="34" charset="0"/>
                <a:cs typeface="Calibri" panose="020F0502020204030204" pitchFamily="34" charset="0"/>
              </a:endParaRPr>
            </a:p>
          </p:txBody>
        </p:sp>
      </p:grpSp>
      <p:sp>
        <p:nvSpPr>
          <p:cNvPr id="137" name="TextBox 136">
            <a:extLst>
              <a:ext uri="{FF2B5EF4-FFF2-40B4-BE49-F238E27FC236}">
                <a16:creationId xmlns:a16="http://schemas.microsoft.com/office/drawing/2014/main" id="{D5136802-2AF4-A645-8E8A-833285BE8F3D}"/>
              </a:ext>
            </a:extLst>
          </p:cNvPr>
          <p:cNvSpPr txBox="1"/>
          <p:nvPr/>
        </p:nvSpPr>
        <p:spPr>
          <a:xfrm>
            <a:off x="3890753" y="2612102"/>
            <a:ext cx="1232498" cy="367413"/>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a:solidFill>
              <a:schemeClr val="accent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indent="0" algn="ctr" defTabSz="444500">
              <a:spcBef>
                <a:spcPct val="0"/>
              </a:spcBef>
              <a:spcAft>
                <a:spcPts val="0"/>
              </a:spcAft>
              <a:buNone/>
            </a:pPr>
            <a:r>
              <a:rPr lang="en-US" sz="900" kern="1200" dirty="0">
                <a:solidFill>
                  <a:schemeClr val="tx1"/>
                </a:solidFill>
                <a:latin typeface="Calibri" panose="020F0502020204030204" pitchFamily="34" charset="0"/>
                <a:cs typeface="Calibri" panose="020F0502020204030204" pitchFamily="34" charset="0"/>
              </a:rPr>
              <a:t>Crew Chief</a:t>
            </a:r>
          </a:p>
          <a:p>
            <a:pPr lvl="0" indent="0" algn="ctr" defTabSz="444500">
              <a:spcBef>
                <a:spcPct val="0"/>
              </a:spcBef>
              <a:spcAft>
                <a:spcPts val="0"/>
              </a:spcAft>
              <a:buNone/>
            </a:pPr>
            <a:r>
              <a:rPr lang="en-US" sz="900" dirty="0">
                <a:solidFill>
                  <a:schemeClr val="tx1"/>
                </a:solidFill>
                <a:latin typeface="Calibri" panose="020F0502020204030204" pitchFamily="34" charset="0"/>
                <a:cs typeface="Calibri" panose="020F0502020204030204" pitchFamily="34" charset="0"/>
              </a:rPr>
              <a:t>Cory Rung  (AFRC)</a:t>
            </a:r>
            <a:endParaRPr lang="en-US" sz="900" kern="1200" dirty="0">
              <a:solidFill>
                <a:schemeClr val="tx1"/>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68006264-07D8-3D46-B277-001A2F648F24}"/>
              </a:ext>
            </a:extLst>
          </p:cNvPr>
          <p:cNvSpPr txBox="1"/>
          <p:nvPr/>
        </p:nvSpPr>
        <p:spPr>
          <a:xfrm>
            <a:off x="7158460" y="1945207"/>
            <a:ext cx="993200" cy="505811"/>
          </a:xfrm>
          <a:prstGeom prst="rect">
            <a:avLst/>
          </a:prstGeom>
          <a:solidFill>
            <a:srgbClr val="C3E62E"/>
          </a:solidFill>
          <a:ln>
            <a:solidFill>
              <a:schemeClr val="accent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indent="0" algn="ctr" defTabSz="444500">
              <a:spcBef>
                <a:spcPct val="0"/>
              </a:spcBef>
              <a:spcAft>
                <a:spcPts val="0"/>
              </a:spcAft>
              <a:buNone/>
            </a:pPr>
            <a:r>
              <a:rPr lang="en-US" sz="900" b="1" kern="1200" dirty="0">
                <a:solidFill>
                  <a:schemeClr val="tx1"/>
                </a:solidFill>
                <a:latin typeface="Calibri" panose="020F0502020204030204" pitchFamily="34" charset="0"/>
                <a:cs typeface="Calibri" panose="020F0502020204030204" pitchFamily="34" charset="0"/>
              </a:rPr>
              <a:t>Project Support</a:t>
            </a:r>
          </a:p>
        </p:txBody>
      </p:sp>
      <p:sp>
        <p:nvSpPr>
          <p:cNvPr id="62" name="TextBox 61">
            <a:extLst>
              <a:ext uri="{FF2B5EF4-FFF2-40B4-BE49-F238E27FC236}">
                <a16:creationId xmlns:a16="http://schemas.microsoft.com/office/drawing/2014/main" id="{313AFE90-D8E8-3348-B0EC-C63015ECEC4E}"/>
              </a:ext>
            </a:extLst>
          </p:cNvPr>
          <p:cNvSpPr txBox="1"/>
          <p:nvPr/>
        </p:nvSpPr>
        <p:spPr>
          <a:xfrm>
            <a:off x="2085004" y="3029451"/>
            <a:ext cx="1280722" cy="31506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a:solidFill>
              <a:schemeClr val="accent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indent="0" algn="ctr" defTabSz="444500">
              <a:spcBef>
                <a:spcPct val="0"/>
              </a:spcBef>
              <a:spcAft>
                <a:spcPts val="0"/>
              </a:spcAft>
              <a:buNone/>
            </a:pPr>
            <a:r>
              <a:rPr lang="en-US" sz="900" kern="1200" dirty="0">
                <a:solidFill>
                  <a:schemeClr val="tx1"/>
                </a:solidFill>
                <a:latin typeface="Calibri" panose="020F0502020204030204" pitchFamily="34" charset="0"/>
                <a:cs typeface="Calibri" panose="020F0502020204030204" pitchFamily="34" charset="0"/>
              </a:rPr>
              <a:t>Complex Systems Lead</a:t>
            </a:r>
          </a:p>
          <a:p>
            <a:pPr lvl="0" indent="0" algn="ctr" defTabSz="444500">
              <a:spcBef>
                <a:spcPct val="0"/>
              </a:spcBef>
              <a:spcAft>
                <a:spcPts val="0"/>
              </a:spcAft>
              <a:buNone/>
            </a:pPr>
            <a:r>
              <a:rPr lang="en-US" sz="900" dirty="0">
                <a:solidFill>
                  <a:schemeClr val="tx1"/>
                </a:solidFill>
                <a:latin typeface="Calibri" panose="020F0502020204030204" pitchFamily="34" charset="0"/>
                <a:cs typeface="Calibri" panose="020F0502020204030204" pitchFamily="34" charset="0"/>
              </a:rPr>
              <a:t>Phil Hamory (AFRC)</a:t>
            </a:r>
            <a:endParaRPr lang="en-US" sz="900" kern="1200" dirty="0">
              <a:solidFill>
                <a:schemeClr val="tx1"/>
              </a:solidFill>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313AFE90-D8E8-3348-B0EC-C63015ECEC4E}"/>
              </a:ext>
            </a:extLst>
          </p:cNvPr>
          <p:cNvSpPr txBox="1"/>
          <p:nvPr/>
        </p:nvSpPr>
        <p:spPr>
          <a:xfrm>
            <a:off x="2071638" y="2598802"/>
            <a:ext cx="1294087" cy="31506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a:solidFill>
              <a:schemeClr val="accent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indent="0" algn="ctr" defTabSz="444500">
              <a:spcBef>
                <a:spcPct val="0"/>
              </a:spcBef>
              <a:spcAft>
                <a:spcPts val="0"/>
              </a:spcAft>
              <a:buNone/>
            </a:pPr>
            <a:r>
              <a:rPr lang="en-US" sz="900" kern="1200" dirty="0">
                <a:solidFill>
                  <a:schemeClr val="tx1"/>
                </a:solidFill>
                <a:latin typeface="Calibri" panose="020F0502020204030204" pitchFamily="34" charset="0"/>
                <a:cs typeface="Calibri" panose="020F0502020204030204" pitchFamily="34" charset="0"/>
              </a:rPr>
              <a:t>V&amp;V Lead</a:t>
            </a:r>
          </a:p>
          <a:p>
            <a:pPr lvl="0" indent="0" algn="ctr" defTabSz="444500">
              <a:spcBef>
                <a:spcPct val="0"/>
              </a:spcBef>
              <a:spcAft>
                <a:spcPts val="0"/>
              </a:spcAft>
              <a:buNone/>
            </a:pPr>
            <a:r>
              <a:rPr lang="en-US" sz="900" dirty="0">
                <a:solidFill>
                  <a:schemeClr val="tx1"/>
                </a:solidFill>
                <a:latin typeface="Calibri" panose="020F0502020204030204" pitchFamily="34" charset="0"/>
                <a:cs typeface="Calibri" panose="020F0502020204030204" pitchFamily="34" charset="0"/>
              </a:rPr>
              <a:t>Yohan Lin (AFRC)</a:t>
            </a:r>
            <a:endParaRPr lang="en-US" sz="900" kern="1200" dirty="0">
              <a:solidFill>
                <a:schemeClr val="tx1"/>
              </a:solidFill>
              <a:latin typeface="Calibri" panose="020F0502020204030204" pitchFamily="34" charset="0"/>
              <a:cs typeface="Calibri" panose="020F0502020204030204" pitchFamily="34" charset="0"/>
            </a:endParaRPr>
          </a:p>
        </p:txBody>
      </p:sp>
      <p:cxnSp>
        <p:nvCxnSpPr>
          <p:cNvPr id="75" name="Straight Connector 74">
            <a:extLst>
              <a:ext uri="{FF2B5EF4-FFF2-40B4-BE49-F238E27FC236}">
                <a16:creationId xmlns:a16="http://schemas.microsoft.com/office/drawing/2014/main" id="{82B2092A-A46E-2B45-9E1A-20B4F33F3393}"/>
              </a:ext>
            </a:extLst>
          </p:cNvPr>
          <p:cNvCxnSpPr>
            <a:cxnSpLocks/>
          </p:cNvCxnSpPr>
          <p:nvPr/>
        </p:nvCxnSpPr>
        <p:spPr>
          <a:xfrm>
            <a:off x="1917612" y="4809433"/>
            <a:ext cx="484609" cy="41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1D57D1A-0EF6-2842-8FE2-AA91A508EDD4}"/>
              </a:ext>
            </a:extLst>
          </p:cNvPr>
          <p:cNvSpPr txBox="1"/>
          <p:nvPr/>
        </p:nvSpPr>
        <p:spPr>
          <a:xfrm>
            <a:off x="2084881" y="4631675"/>
            <a:ext cx="1239151" cy="364893"/>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a:solidFill>
              <a:schemeClr val="accent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indent="0" algn="ctr" defTabSz="444500">
              <a:spcBef>
                <a:spcPct val="0"/>
              </a:spcBef>
              <a:spcAft>
                <a:spcPts val="0"/>
              </a:spcAft>
              <a:buNone/>
            </a:pPr>
            <a:r>
              <a:rPr lang="en-US" sz="900" kern="1200" dirty="0">
                <a:solidFill>
                  <a:schemeClr val="tx1"/>
                </a:solidFill>
                <a:latin typeface="Calibri" panose="020F0502020204030204" pitchFamily="34" charset="0"/>
                <a:cs typeface="Calibri" panose="020F0502020204030204" pitchFamily="34" charset="0"/>
              </a:rPr>
              <a:t>Instrumentation  IPT</a:t>
            </a:r>
          </a:p>
          <a:p>
            <a:pPr lvl="0" algn="ctr" defTabSz="444500">
              <a:spcAft>
                <a:spcPts val="0"/>
              </a:spcAft>
            </a:pPr>
            <a:r>
              <a:rPr lang="en-US" sz="900" dirty="0">
                <a:solidFill>
                  <a:schemeClr val="tx1"/>
                </a:solidFill>
                <a:latin typeface="Calibri" panose="020F0502020204030204" pitchFamily="34" charset="0"/>
                <a:cs typeface="Calibri" panose="020F0502020204030204" pitchFamily="34" charset="0"/>
              </a:rPr>
              <a:t>Ethan Nieman (AFRC)</a:t>
            </a:r>
          </a:p>
        </p:txBody>
      </p:sp>
      <p:cxnSp>
        <p:nvCxnSpPr>
          <p:cNvPr id="78" name="Straight Connector 77">
            <a:extLst>
              <a:ext uri="{FF2B5EF4-FFF2-40B4-BE49-F238E27FC236}">
                <a16:creationId xmlns:a16="http://schemas.microsoft.com/office/drawing/2014/main" id="{2B801726-C776-D548-9AC7-F72834913E1C}"/>
              </a:ext>
            </a:extLst>
          </p:cNvPr>
          <p:cNvCxnSpPr>
            <a:cxnSpLocks/>
          </p:cNvCxnSpPr>
          <p:nvPr/>
        </p:nvCxnSpPr>
        <p:spPr>
          <a:xfrm>
            <a:off x="1430891" y="4518210"/>
            <a:ext cx="4900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7B73FF8-7221-B34C-AAD9-A7EAE06479F0}"/>
              </a:ext>
            </a:extLst>
          </p:cNvPr>
          <p:cNvSpPr txBox="1"/>
          <p:nvPr/>
        </p:nvSpPr>
        <p:spPr>
          <a:xfrm>
            <a:off x="440443" y="4364958"/>
            <a:ext cx="1312157" cy="327664"/>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a:solidFill>
              <a:schemeClr val="accent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indent="0" algn="ctr" defTabSz="444500">
              <a:spcBef>
                <a:spcPct val="0"/>
              </a:spcBef>
              <a:spcAft>
                <a:spcPts val="0"/>
              </a:spcAft>
              <a:buNone/>
            </a:pPr>
            <a:r>
              <a:rPr lang="en-US" sz="900" kern="1200" dirty="0">
                <a:solidFill>
                  <a:schemeClr val="tx1"/>
                </a:solidFill>
                <a:latin typeface="Calibri" panose="020F0502020204030204" pitchFamily="34" charset="0"/>
                <a:cs typeface="Calibri" panose="020F0502020204030204" pitchFamily="34" charset="0"/>
              </a:rPr>
              <a:t>Wing IPT</a:t>
            </a:r>
          </a:p>
          <a:p>
            <a:pPr lvl="0" indent="0" algn="ctr" defTabSz="444500">
              <a:spcBef>
                <a:spcPct val="0"/>
              </a:spcBef>
              <a:spcAft>
                <a:spcPts val="0"/>
              </a:spcAft>
              <a:buNone/>
            </a:pPr>
            <a:r>
              <a:rPr lang="en-US" sz="900" dirty="0">
                <a:solidFill>
                  <a:schemeClr val="tx1"/>
                </a:solidFill>
                <a:latin typeface="Calibri" panose="020F0502020204030204" pitchFamily="34" charset="0"/>
                <a:cs typeface="Calibri" panose="020F0502020204030204" pitchFamily="34" charset="0"/>
              </a:rPr>
              <a:t>Jeff </a:t>
            </a:r>
            <a:r>
              <a:rPr lang="en-US" sz="900" dirty="0" err="1">
                <a:solidFill>
                  <a:schemeClr val="tx1"/>
                </a:solidFill>
                <a:latin typeface="Calibri" panose="020F0502020204030204" pitchFamily="34" charset="0"/>
                <a:cs typeface="Calibri" panose="020F0502020204030204" pitchFamily="34" charset="0"/>
              </a:rPr>
              <a:t>Viken</a:t>
            </a:r>
            <a:r>
              <a:rPr lang="en-US" sz="900" dirty="0">
                <a:solidFill>
                  <a:schemeClr val="tx1"/>
                </a:solidFill>
                <a:latin typeface="Calibri" panose="020F0502020204030204" pitchFamily="34" charset="0"/>
                <a:cs typeface="Calibri" panose="020F0502020204030204" pitchFamily="34" charset="0"/>
              </a:rPr>
              <a:t> (</a:t>
            </a:r>
            <a:r>
              <a:rPr lang="en-US" sz="900" dirty="0" err="1">
                <a:solidFill>
                  <a:schemeClr val="tx1"/>
                </a:solidFill>
                <a:latin typeface="Calibri" panose="020F0502020204030204" pitchFamily="34" charset="0"/>
                <a:cs typeface="Calibri" panose="020F0502020204030204" pitchFamily="34" charset="0"/>
              </a:rPr>
              <a:t>LaRC</a:t>
            </a:r>
            <a:r>
              <a:rPr lang="en-US" sz="900" dirty="0">
                <a:solidFill>
                  <a:schemeClr val="tx1"/>
                </a:solidFill>
                <a:latin typeface="Calibri" panose="020F0502020204030204" pitchFamily="34" charset="0"/>
                <a:cs typeface="Calibri" panose="020F0502020204030204" pitchFamily="34" charset="0"/>
              </a:rPr>
              <a:t>)</a:t>
            </a:r>
            <a:endParaRPr lang="en-US" sz="900" kern="1200" dirty="0">
              <a:solidFill>
                <a:schemeClr val="tx1"/>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5EF9F6F-1482-9C4B-AC6C-3333391327E1}"/>
              </a:ext>
            </a:extLst>
          </p:cNvPr>
          <p:cNvSpPr txBox="1"/>
          <p:nvPr/>
        </p:nvSpPr>
        <p:spPr>
          <a:xfrm>
            <a:off x="3065860" y="572709"/>
            <a:ext cx="2602982" cy="56131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indent="0" defTabSz="444500">
              <a:spcBef>
                <a:spcPts val="0"/>
              </a:spcBef>
              <a:spcAft>
                <a:spcPts val="300"/>
              </a:spcAft>
              <a:buNone/>
            </a:pPr>
            <a:r>
              <a:rPr lang="en-US" sz="1000" b="1" kern="1200" dirty="0">
                <a:solidFill>
                  <a:schemeClr val="tx1"/>
                </a:solidFill>
                <a:latin typeface="Calibri" panose="020F0502020204030204" pitchFamily="34" charset="0"/>
                <a:cs typeface="Calibri" panose="020F0502020204030204" pitchFamily="34" charset="0"/>
              </a:rPr>
              <a:t>Project Manager &amp; COR - Tom Rigney (AFRC)</a:t>
            </a:r>
          </a:p>
          <a:p>
            <a:pPr lvl="0" indent="0" defTabSz="444500">
              <a:spcBef>
                <a:spcPts val="0"/>
              </a:spcBef>
              <a:spcAft>
                <a:spcPts val="300"/>
              </a:spcAft>
              <a:buNone/>
            </a:pPr>
            <a:r>
              <a:rPr lang="en-US" sz="1000" b="1" kern="1200" dirty="0">
                <a:solidFill>
                  <a:schemeClr val="tx1"/>
                </a:solidFill>
                <a:latin typeface="Calibri" panose="020F0502020204030204" pitchFamily="34" charset="0"/>
                <a:cs typeface="Calibri" panose="020F0502020204030204" pitchFamily="34" charset="0"/>
              </a:rPr>
              <a:t>Deputy PM - Vince Schultz (LaRC)</a:t>
            </a:r>
          </a:p>
        </p:txBody>
      </p:sp>
      <p:grpSp>
        <p:nvGrpSpPr>
          <p:cNvPr id="115" name="Group 114">
            <a:extLst>
              <a:ext uri="{FF2B5EF4-FFF2-40B4-BE49-F238E27FC236}">
                <a16:creationId xmlns:a16="http://schemas.microsoft.com/office/drawing/2014/main" id="{196ECD22-ADF0-D24E-B47A-88F8E791B7CC}"/>
              </a:ext>
            </a:extLst>
          </p:cNvPr>
          <p:cNvGrpSpPr/>
          <p:nvPr/>
        </p:nvGrpSpPr>
        <p:grpSpPr>
          <a:xfrm>
            <a:off x="7861153" y="3664836"/>
            <a:ext cx="986259" cy="406455"/>
            <a:chOff x="3784974" y="-27976"/>
            <a:chExt cx="1392400" cy="1248049"/>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scene3d>
            <a:camera prst="orthographicFront"/>
            <a:lightRig rig="flat" dir="t"/>
          </a:scene3d>
        </p:grpSpPr>
        <p:sp>
          <p:nvSpPr>
            <p:cNvPr id="116" name="Rectangle 115">
              <a:extLst>
                <a:ext uri="{FF2B5EF4-FFF2-40B4-BE49-F238E27FC236}">
                  <a16:creationId xmlns:a16="http://schemas.microsoft.com/office/drawing/2014/main" id="{DE9407D8-7E4F-DD4A-A57F-B26F05655936}"/>
                </a:ext>
              </a:extLst>
            </p:cNvPr>
            <p:cNvSpPr/>
            <p:nvPr/>
          </p:nvSpPr>
          <p:spPr>
            <a:xfrm>
              <a:off x="3784974" y="184654"/>
              <a:ext cx="1392400" cy="1035419"/>
            </a:xfrm>
            <a:prstGeom prst="rect">
              <a:avLst/>
            </a:prstGeom>
            <a:grpFill/>
            <a:ln>
              <a:solidFill>
                <a:schemeClr val="accent1"/>
              </a:solidFill>
            </a:ln>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8" name="TextBox 117">
              <a:extLst>
                <a:ext uri="{FF2B5EF4-FFF2-40B4-BE49-F238E27FC236}">
                  <a16:creationId xmlns:a16="http://schemas.microsoft.com/office/drawing/2014/main" id="{7EB91C08-E785-A641-8902-15793CDEF504}"/>
                </a:ext>
              </a:extLst>
            </p:cNvPr>
            <p:cNvSpPr txBox="1"/>
            <p:nvPr/>
          </p:nvSpPr>
          <p:spPr>
            <a:xfrm>
              <a:off x="3784974" y="-27976"/>
              <a:ext cx="1392400" cy="1248049"/>
            </a:xfrm>
            <a:prstGeom prst="rect">
              <a:avLst/>
            </a:prstGeom>
            <a:grpFill/>
            <a:ln>
              <a:solidFill>
                <a:schemeClr val="accent1"/>
              </a:solidFill>
            </a:ln>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indent="0" algn="ctr" defTabSz="444500">
                <a:spcBef>
                  <a:spcPct val="0"/>
                </a:spcBef>
                <a:spcAft>
                  <a:spcPts val="0"/>
                </a:spcAft>
                <a:buNone/>
              </a:pPr>
              <a:r>
                <a:rPr lang="en-US" sz="900" kern="1200" dirty="0">
                  <a:solidFill>
                    <a:schemeClr val="tx1"/>
                  </a:solidFill>
                  <a:latin typeface="Calibri" panose="020F0502020204030204" pitchFamily="34" charset="0"/>
                  <a:cs typeface="Calibri" panose="020F0502020204030204" pitchFamily="34" charset="0"/>
                </a:rPr>
                <a:t>Public Affairs </a:t>
              </a:r>
            </a:p>
            <a:p>
              <a:pPr lvl="0" indent="0" algn="ctr" defTabSz="444500">
                <a:spcBef>
                  <a:spcPct val="0"/>
                </a:spcBef>
                <a:spcAft>
                  <a:spcPts val="0"/>
                </a:spcAft>
                <a:buNone/>
              </a:pPr>
              <a:r>
                <a:rPr lang="en-US" sz="900" kern="1200" dirty="0">
                  <a:solidFill>
                    <a:schemeClr val="tx1"/>
                  </a:solidFill>
                  <a:latin typeface="Calibri" panose="020F0502020204030204" pitchFamily="34" charset="0"/>
                  <a:cs typeface="Calibri" panose="020F0502020204030204" pitchFamily="34" charset="0"/>
                </a:rPr>
                <a:t>Matt </a:t>
              </a:r>
              <a:r>
                <a:rPr lang="en-US" sz="900" kern="1200" dirty="0" err="1">
                  <a:solidFill>
                    <a:schemeClr val="tx1"/>
                  </a:solidFill>
                  <a:latin typeface="Calibri" panose="020F0502020204030204" pitchFamily="34" charset="0"/>
                  <a:cs typeface="Calibri" panose="020F0502020204030204" pitchFamily="34" charset="0"/>
                </a:rPr>
                <a:t>Kamlet</a:t>
              </a:r>
              <a:r>
                <a:rPr lang="en-US" sz="900" kern="1200" dirty="0">
                  <a:solidFill>
                    <a:schemeClr val="tx1"/>
                  </a:solidFill>
                  <a:latin typeface="Calibri" panose="020F0502020204030204" pitchFamily="34" charset="0"/>
                  <a:cs typeface="Calibri" panose="020F0502020204030204" pitchFamily="34" charset="0"/>
                </a:rPr>
                <a:t> </a:t>
              </a:r>
              <a:r>
                <a:rPr lang="en-US" sz="900" dirty="0">
                  <a:solidFill>
                    <a:schemeClr val="tx1"/>
                  </a:solidFill>
                  <a:latin typeface="Calibri" panose="020F0502020204030204" pitchFamily="34" charset="0"/>
                  <a:cs typeface="Calibri" panose="020F0502020204030204" pitchFamily="34" charset="0"/>
                </a:rPr>
                <a:t>(AFRC)</a:t>
              </a:r>
              <a:endParaRPr lang="en-US" sz="900" kern="1200" dirty="0">
                <a:solidFill>
                  <a:schemeClr val="tx1"/>
                </a:solidFill>
                <a:latin typeface="Calibri" panose="020F0502020204030204" pitchFamily="34" charset="0"/>
                <a:cs typeface="Calibri" panose="020F0502020204030204" pitchFamily="34" charset="0"/>
              </a:endParaRPr>
            </a:p>
          </p:txBody>
        </p:sp>
      </p:grpSp>
      <p:sp>
        <p:nvSpPr>
          <p:cNvPr id="93" name="TextBox 92"/>
          <p:cNvSpPr txBox="1"/>
          <p:nvPr/>
        </p:nvSpPr>
        <p:spPr>
          <a:xfrm>
            <a:off x="4042422" y="4298796"/>
            <a:ext cx="3052537" cy="646331"/>
          </a:xfrm>
          <a:prstGeom prst="rect">
            <a:avLst/>
          </a:prstGeom>
          <a:noFill/>
          <a:ln>
            <a:solidFill>
              <a:schemeClr val="accent1"/>
            </a:solidFill>
          </a:ln>
        </p:spPr>
        <p:txBody>
          <a:bodyPr wrap="square" rtlCol="0">
            <a:spAutoFit/>
          </a:bodyPr>
          <a:lstStyle/>
          <a:p>
            <a:r>
              <a:rPr lang="en-US" sz="900" b="1" dirty="0">
                <a:latin typeface="Calibri" panose="020F0502020204030204" pitchFamily="34" charset="0"/>
                <a:cs typeface="Calibri" panose="020F0502020204030204" pitchFamily="34" charset="0"/>
              </a:rPr>
              <a:t>NASA Glenn:  </a:t>
            </a:r>
            <a:r>
              <a:rPr lang="en-US" sz="900" dirty="0">
                <a:latin typeface="Calibri" panose="020F0502020204030204" pitchFamily="34" charset="0"/>
                <a:cs typeface="Calibri" panose="020F0502020204030204" pitchFamily="34" charset="0"/>
              </a:rPr>
              <a:t>Battery Testing, Thermal Analysis, HL Motor Controller Development</a:t>
            </a:r>
          </a:p>
          <a:p>
            <a:r>
              <a:rPr lang="en-US" sz="900" b="1" dirty="0">
                <a:latin typeface="Calibri" panose="020F0502020204030204" pitchFamily="34" charset="0"/>
                <a:cs typeface="Calibri" panose="020F0502020204030204" pitchFamily="34" charset="0"/>
              </a:rPr>
              <a:t>NASA Ames:  </a:t>
            </a:r>
            <a:r>
              <a:rPr lang="en-US" sz="900" dirty="0">
                <a:latin typeface="Calibri" panose="020F0502020204030204" pitchFamily="34" charset="0"/>
                <a:cs typeface="Calibri" panose="020F0502020204030204" pitchFamily="34" charset="0"/>
              </a:rPr>
              <a:t>Aerodynamic Analysis</a:t>
            </a:r>
          </a:p>
          <a:p>
            <a:r>
              <a:rPr lang="en-US" sz="900" b="1" dirty="0">
                <a:latin typeface="Calibri" panose="020F0502020204030204" pitchFamily="34" charset="0"/>
                <a:cs typeface="Calibri" panose="020F0502020204030204" pitchFamily="34" charset="0"/>
              </a:rPr>
              <a:t>NASA JSC:  </a:t>
            </a:r>
            <a:r>
              <a:rPr lang="en-US" sz="900" dirty="0">
                <a:latin typeface="Calibri" panose="020F0502020204030204" pitchFamily="34" charset="0"/>
                <a:cs typeface="Calibri" panose="020F0502020204030204" pitchFamily="34" charset="0"/>
              </a:rPr>
              <a:t>Battery Development </a:t>
            </a:r>
          </a:p>
        </p:txBody>
      </p:sp>
      <p:sp>
        <p:nvSpPr>
          <p:cNvPr id="3" name="Slide Number Placeholder 2"/>
          <p:cNvSpPr>
            <a:spLocks noGrp="1"/>
          </p:cNvSpPr>
          <p:nvPr>
            <p:ph type="sldNum" sz="quarter" idx="12"/>
          </p:nvPr>
        </p:nvSpPr>
        <p:spPr/>
        <p:txBody>
          <a:bodyPr/>
          <a:lstStyle/>
          <a:p>
            <a:fld id="{1ECC9E0A-02BD-614F-AABB-8EE60370632B}" type="slidenum">
              <a:rPr lang="en-US" smtClean="0"/>
              <a:pPr/>
              <a:t>5</a:t>
            </a:fld>
            <a:endParaRPr lang="en-US" dirty="0"/>
          </a:p>
        </p:txBody>
      </p:sp>
    </p:spTree>
    <p:extLst>
      <p:ext uri="{BB962C8B-B14F-4D97-AF65-F5344CB8AC3E}">
        <p14:creationId xmlns:p14="http://schemas.microsoft.com/office/powerpoint/2010/main" val="107468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350" y="171450"/>
            <a:ext cx="7543800" cy="514350"/>
          </a:xfrm>
        </p:spPr>
        <p:txBody>
          <a:bodyPr/>
          <a:lstStyle/>
          <a:p>
            <a:pPr algn="ctr"/>
            <a:r>
              <a:rPr lang="en-US" sz="2800" dirty="0">
                <a:latin typeface="Calibri" panose="020F0502020204030204" pitchFamily="34" charset="0"/>
                <a:cs typeface="Calibri" panose="020F0502020204030204" pitchFamily="34" charset="0"/>
              </a:rPr>
              <a:t>Contract Team</a:t>
            </a:r>
          </a:p>
        </p:txBody>
      </p:sp>
      <p:pic>
        <p:nvPicPr>
          <p:cNvPr id="48" name="Picture 4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16824" y="3409950"/>
            <a:ext cx="768150" cy="1277715"/>
          </a:xfrm>
          <a:prstGeom prst="rect">
            <a:avLst/>
          </a:prstGeom>
        </p:spPr>
      </p:pic>
      <p:grpSp>
        <p:nvGrpSpPr>
          <p:cNvPr id="49" name="Group 48"/>
          <p:cNvGrpSpPr/>
          <p:nvPr/>
        </p:nvGrpSpPr>
        <p:grpSpPr>
          <a:xfrm>
            <a:off x="3618951" y="918413"/>
            <a:ext cx="5016865" cy="2852747"/>
            <a:chOff x="-367269" y="1331292"/>
            <a:chExt cx="7451358" cy="4237072"/>
          </a:xfrm>
        </p:grpSpPr>
        <p:pic>
          <p:nvPicPr>
            <p:cNvPr id="50" name="Picture 4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803" y="1331292"/>
              <a:ext cx="6501286" cy="4225054"/>
            </a:xfrm>
            <a:prstGeom prst="rect">
              <a:avLst/>
            </a:prstGeom>
          </p:spPr>
        </p:pic>
        <p:pic>
          <p:nvPicPr>
            <p:cNvPr id="52" name="Picture 5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8235" y="3128682"/>
              <a:ext cx="448577" cy="508063"/>
            </a:xfrm>
            <a:prstGeom prst="rect">
              <a:avLst/>
            </a:prstGeom>
          </p:spPr>
        </p:pic>
        <p:pic>
          <p:nvPicPr>
            <p:cNvPr id="53" name="Picture 5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1690" y="3173506"/>
              <a:ext cx="458230" cy="518996"/>
            </a:xfrm>
            <a:prstGeom prst="rect">
              <a:avLst/>
            </a:prstGeom>
          </p:spPr>
        </p:pic>
        <p:pic>
          <p:nvPicPr>
            <p:cNvPr id="54" name="Picture 5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58655" y="2940424"/>
              <a:ext cx="417881" cy="473297"/>
            </a:xfrm>
            <a:prstGeom prst="rect">
              <a:avLst/>
            </a:prstGeom>
          </p:spPr>
        </p:pic>
        <p:pic>
          <p:nvPicPr>
            <p:cNvPr id="55" name="Picture 5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876" y="2795724"/>
              <a:ext cx="447184" cy="506485"/>
            </a:xfrm>
            <a:prstGeom prst="rect">
              <a:avLst/>
            </a:prstGeom>
          </p:spPr>
        </p:pic>
        <p:pic>
          <p:nvPicPr>
            <p:cNvPr id="57" name="Picture 5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94549" y="3233713"/>
              <a:ext cx="453525" cy="513667"/>
            </a:xfrm>
            <a:prstGeom prst="rect">
              <a:avLst/>
            </a:prstGeom>
          </p:spPr>
        </p:pic>
        <p:sp>
          <p:nvSpPr>
            <p:cNvPr id="65" name="TextBox 64"/>
            <p:cNvSpPr txBox="1"/>
            <p:nvPr/>
          </p:nvSpPr>
          <p:spPr>
            <a:xfrm>
              <a:off x="4883972" y="1614577"/>
              <a:ext cx="1839953" cy="342846"/>
            </a:xfrm>
            <a:prstGeom prst="rect">
              <a:avLst/>
            </a:prstGeom>
            <a:noFill/>
          </p:spPr>
          <p:txBody>
            <a:bodyPr wrap="square" rtlCol="0">
              <a:spAutoFit/>
            </a:bodyPr>
            <a:lstStyle/>
            <a:p>
              <a:pPr algn="ctr"/>
              <a:r>
                <a:rPr lang="en-US" sz="900" dirty="0">
                  <a:latin typeface="Calibri" panose="020F0502020204030204" pitchFamily="34" charset="0"/>
                  <a:cs typeface="Calibri" panose="020F0502020204030204" pitchFamily="34" charset="0"/>
                </a:rPr>
                <a:t>TMC</a:t>
              </a:r>
            </a:p>
          </p:txBody>
        </p:sp>
        <p:cxnSp>
          <p:nvCxnSpPr>
            <p:cNvPr id="66" name="Straight Connector 65"/>
            <p:cNvCxnSpPr/>
            <p:nvPr/>
          </p:nvCxnSpPr>
          <p:spPr>
            <a:xfrm>
              <a:off x="5774743" y="1928342"/>
              <a:ext cx="1" cy="1012082"/>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908235" y="4859854"/>
              <a:ext cx="1467219" cy="548554"/>
            </a:xfrm>
            <a:prstGeom prst="rect">
              <a:avLst/>
            </a:prstGeom>
            <a:noFill/>
          </p:spPr>
          <p:txBody>
            <a:bodyPr wrap="square" rtlCol="0">
              <a:spAutoFit/>
            </a:bodyPr>
            <a:lstStyle/>
            <a:p>
              <a:pPr algn="ctr"/>
              <a:r>
                <a:rPr lang="en-US" sz="900" dirty="0">
                  <a:latin typeface="Calibri" panose="020F0502020204030204" pitchFamily="34" charset="0"/>
                  <a:cs typeface="Calibri" panose="020F0502020204030204" pitchFamily="34" charset="0"/>
                </a:rPr>
                <a:t>Scaled Composites</a:t>
              </a:r>
            </a:p>
          </p:txBody>
        </p:sp>
        <p:cxnSp>
          <p:nvCxnSpPr>
            <p:cNvPr id="68" name="Straight Connector 67"/>
            <p:cNvCxnSpPr/>
            <p:nvPr/>
          </p:nvCxnSpPr>
          <p:spPr>
            <a:xfrm>
              <a:off x="1191403" y="3359709"/>
              <a:ext cx="356671" cy="152183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67269" y="3052984"/>
              <a:ext cx="588553" cy="342846"/>
            </a:xfrm>
            <a:prstGeom prst="rect">
              <a:avLst/>
            </a:prstGeom>
            <a:noFill/>
          </p:spPr>
          <p:txBody>
            <a:bodyPr wrap="none" rtlCol="0">
              <a:spAutoFit/>
            </a:bodyPr>
            <a:lstStyle/>
            <a:p>
              <a:pPr algn="ctr"/>
              <a:r>
                <a:rPr lang="en-US" sz="900" dirty="0">
                  <a:latin typeface="Calibri" panose="020F0502020204030204" pitchFamily="34" charset="0"/>
                  <a:cs typeface="Calibri" panose="020F0502020204030204" pitchFamily="34" charset="0"/>
                </a:rPr>
                <a:t>Joby</a:t>
              </a:r>
            </a:p>
          </p:txBody>
        </p:sp>
        <p:cxnSp>
          <p:nvCxnSpPr>
            <p:cNvPr id="70" name="Straight Connector 69"/>
            <p:cNvCxnSpPr>
              <a:stCxn id="69" idx="3"/>
            </p:cNvCxnSpPr>
            <p:nvPr/>
          </p:nvCxnSpPr>
          <p:spPr>
            <a:xfrm flipV="1">
              <a:off x="221284" y="3173508"/>
              <a:ext cx="621419" cy="5089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20484" y="5024835"/>
              <a:ext cx="1401336" cy="342846"/>
            </a:xfrm>
            <a:prstGeom prst="rect">
              <a:avLst/>
            </a:prstGeom>
            <a:noFill/>
          </p:spPr>
          <p:txBody>
            <a:bodyPr wrap="square" rtlCol="0">
              <a:spAutoFit/>
            </a:bodyPr>
            <a:lstStyle/>
            <a:p>
              <a:pPr algn="ctr"/>
              <a:r>
                <a:rPr lang="en-US" sz="900" dirty="0">
                  <a:latin typeface="Calibri" panose="020F0502020204030204" pitchFamily="34" charset="0"/>
                  <a:cs typeface="Calibri" panose="020F0502020204030204" pitchFamily="34" charset="0"/>
                </a:rPr>
                <a:t>Xperimental</a:t>
              </a:r>
            </a:p>
          </p:txBody>
        </p:sp>
        <p:sp>
          <p:nvSpPr>
            <p:cNvPr id="72" name="TextBox 71"/>
            <p:cNvSpPr txBox="1"/>
            <p:nvPr/>
          </p:nvSpPr>
          <p:spPr>
            <a:xfrm>
              <a:off x="-89096" y="4314725"/>
              <a:ext cx="1054604" cy="342846"/>
            </a:xfrm>
            <a:prstGeom prst="rect">
              <a:avLst/>
            </a:prstGeom>
            <a:noFill/>
          </p:spPr>
          <p:txBody>
            <a:bodyPr wrap="square" rtlCol="0">
              <a:spAutoFit/>
            </a:bodyPr>
            <a:lstStyle/>
            <a:p>
              <a:pPr algn="ctr"/>
              <a:r>
                <a:rPr lang="en-US" sz="900" dirty="0">
                  <a:latin typeface="Calibri" panose="020F0502020204030204" pitchFamily="34" charset="0"/>
                  <a:cs typeface="Calibri" panose="020F0502020204030204" pitchFamily="34" charset="0"/>
                </a:rPr>
                <a:t>ESAero</a:t>
              </a:r>
            </a:p>
          </p:txBody>
        </p:sp>
        <p:cxnSp>
          <p:nvCxnSpPr>
            <p:cNvPr id="73" name="Straight Connector 72"/>
            <p:cNvCxnSpPr>
              <a:stCxn id="72" idx="0"/>
            </p:cNvCxnSpPr>
            <p:nvPr/>
          </p:nvCxnSpPr>
          <p:spPr>
            <a:xfrm flipV="1">
              <a:off x="438206" y="3519275"/>
              <a:ext cx="470030" cy="79544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94851" y="3598920"/>
              <a:ext cx="270658" cy="141429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pic>
          <p:nvPicPr>
            <p:cNvPr id="75" name="Picture 7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22281" y="2481123"/>
              <a:ext cx="446964" cy="506238"/>
            </a:xfrm>
            <a:prstGeom prst="rect">
              <a:avLst/>
            </a:prstGeom>
          </p:spPr>
        </p:pic>
        <p:sp>
          <p:nvSpPr>
            <p:cNvPr id="76" name="TextBox 75"/>
            <p:cNvSpPr txBox="1"/>
            <p:nvPr/>
          </p:nvSpPr>
          <p:spPr>
            <a:xfrm>
              <a:off x="2029379" y="4814103"/>
              <a:ext cx="1079730" cy="754261"/>
            </a:xfrm>
            <a:prstGeom prst="rect">
              <a:avLst/>
            </a:prstGeom>
            <a:noFill/>
          </p:spPr>
          <p:txBody>
            <a:bodyPr wrap="square" rtlCol="0">
              <a:spAutoFit/>
            </a:bodyPr>
            <a:lstStyle/>
            <a:p>
              <a:pPr algn="ctr"/>
              <a:r>
                <a:rPr lang="en-US" sz="900" dirty="0">
                  <a:latin typeface="Calibri" panose="020F0502020204030204" pitchFamily="34" charset="0"/>
                  <a:cs typeface="Calibri" panose="020F0502020204030204" pitchFamily="34" charset="0"/>
                </a:rPr>
                <a:t>Electric Power</a:t>
              </a:r>
            </a:p>
            <a:p>
              <a:pPr algn="ctr"/>
              <a:r>
                <a:rPr lang="en-US" sz="900" dirty="0">
                  <a:latin typeface="Calibri" panose="020F0502020204030204" pitchFamily="34" charset="0"/>
                  <a:cs typeface="Calibri" panose="020F0502020204030204" pitchFamily="34" charset="0"/>
                </a:rPr>
                <a:t>Systems</a:t>
              </a:r>
            </a:p>
          </p:txBody>
        </p:sp>
        <p:cxnSp>
          <p:nvCxnSpPr>
            <p:cNvPr id="77" name="Straight Connector 76"/>
            <p:cNvCxnSpPr>
              <a:endCxn id="76" idx="0"/>
            </p:cNvCxnSpPr>
            <p:nvPr/>
          </p:nvCxnSpPr>
          <p:spPr>
            <a:xfrm>
              <a:off x="2145114" y="2916022"/>
              <a:ext cx="424131" cy="1898081"/>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324510" y="710538"/>
            <a:ext cx="3123168" cy="3147803"/>
            <a:chOff x="326387" y="680774"/>
            <a:chExt cx="3123168" cy="3147803"/>
          </a:xfrm>
        </p:grpSpPr>
        <p:cxnSp>
          <p:nvCxnSpPr>
            <p:cNvPr id="79" name="Straight Connector 78"/>
            <p:cNvCxnSpPr>
              <a:stCxn id="84" idx="1"/>
              <a:endCxn id="83" idx="3"/>
            </p:cNvCxnSpPr>
            <p:nvPr/>
          </p:nvCxnSpPr>
          <p:spPr>
            <a:xfrm flipH="1">
              <a:off x="1705773" y="1925699"/>
              <a:ext cx="366396" cy="108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88" idx="1"/>
              <a:endCxn id="87" idx="3"/>
            </p:cNvCxnSpPr>
            <p:nvPr/>
          </p:nvCxnSpPr>
          <p:spPr>
            <a:xfrm flipH="1">
              <a:off x="1709990" y="2543939"/>
              <a:ext cx="362179" cy="4028"/>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86" idx="1"/>
              <a:endCxn id="85" idx="3"/>
            </p:cNvCxnSpPr>
            <p:nvPr/>
          </p:nvCxnSpPr>
          <p:spPr>
            <a:xfrm flipH="1">
              <a:off x="1703773" y="3191824"/>
              <a:ext cx="368396"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82" name="Rectangle 81"/>
            <p:cNvSpPr/>
            <p:nvPr/>
          </p:nvSpPr>
          <p:spPr>
            <a:xfrm>
              <a:off x="1194816" y="680774"/>
              <a:ext cx="1371866" cy="618117"/>
            </a:xfrm>
            <a:prstGeom prst="rect">
              <a:avLst/>
            </a:prstGeom>
            <a:gradFill>
              <a:gsLst>
                <a:gs pos="0">
                  <a:srgbClr val="CCFD8B"/>
                </a:gs>
                <a:gs pos="100000">
                  <a:srgbClr val="F0FFD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tx1"/>
                  </a:solidFill>
                  <a:latin typeface="Calibri" panose="020F0502020204030204" pitchFamily="34" charset="0"/>
                  <a:cs typeface="Calibri" panose="020F0502020204030204" pitchFamily="34" charset="0"/>
                </a:rPr>
                <a:t>Prime Contractor</a:t>
              </a:r>
            </a:p>
            <a:p>
              <a:pPr algn="ctr"/>
              <a:r>
                <a:rPr lang="en-US" sz="1000" dirty="0">
                  <a:solidFill>
                    <a:schemeClr val="tx1"/>
                  </a:solidFill>
                  <a:latin typeface="Calibri" panose="020F0502020204030204" pitchFamily="34" charset="0"/>
                  <a:cs typeface="Calibri" panose="020F0502020204030204" pitchFamily="34" charset="0"/>
                </a:rPr>
                <a:t>ESAero Inc.</a:t>
              </a:r>
            </a:p>
          </p:txBody>
        </p:sp>
        <p:sp>
          <p:nvSpPr>
            <p:cNvPr id="83" name="Rectangle 82"/>
            <p:cNvSpPr/>
            <p:nvPr/>
          </p:nvSpPr>
          <p:spPr>
            <a:xfrm>
              <a:off x="328386" y="1660506"/>
              <a:ext cx="1377387" cy="532546"/>
            </a:xfrm>
            <a:prstGeom prst="rect">
              <a:avLst/>
            </a:prstGeom>
            <a:gradFill>
              <a:gsLst>
                <a:gs pos="0">
                  <a:srgbClr val="A9C6E9"/>
                </a:gs>
                <a:gs pos="100000">
                  <a:srgbClr val="E1EC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latin typeface="Calibri" panose="020F0502020204030204" pitchFamily="34" charset="0"/>
                  <a:cs typeface="Calibri" panose="020F0502020204030204" pitchFamily="34" charset="0"/>
                </a:rPr>
                <a:t>Motors/Controllers</a:t>
              </a:r>
            </a:p>
            <a:p>
              <a:pPr algn="ctr"/>
              <a:r>
                <a:rPr lang="en-US" sz="900" dirty="0">
                  <a:solidFill>
                    <a:schemeClr val="tx1"/>
                  </a:solidFill>
                  <a:latin typeface="Calibri" panose="020F0502020204030204" pitchFamily="34" charset="0"/>
                  <a:cs typeface="Calibri" panose="020F0502020204030204" pitchFamily="34" charset="0"/>
                </a:rPr>
                <a:t>Joby Aviation</a:t>
              </a:r>
            </a:p>
          </p:txBody>
        </p:sp>
        <p:sp>
          <p:nvSpPr>
            <p:cNvPr id="84" name="Rectangle 83"/>
            <p:cNvSpPr/>
            <p:nvPr/>
          </p:nvSpPr>
          <p:spPr>
            <a:xfrm>
              <a:off x="2072169" y="1660506"/>
              <a:ext cx="1377386" cy="530385"/>
            </a:xfrm>
            <a:prstGeom prst="rect">
              <a:avLst/>
            </a:prstGeom>
            <a:gradFill>
              <a:gsLst>
                <a:gs pos="0">
                  <a:srgbClr val="BFD5EF"/>
                </a:gs>
                <a:gs pos="100000">
                  <a:srgbClr val="E1EC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latin typeface="Calibri" panose="020F0502020204030204" pitchFamily="34" charset="0"/>
                  <a:cs typeface="Calibri" panose="020F0502020204030204" pitchFamily="34" charset="0"/>
                </a:rPr>
                <a:t>Mod III Wing Design &amp; Fabrication</a:t>
              </a:r>
            </a:p>
            <a:p>
              <a:pPr algn="ctr"/>
              <a:r>
                <a:rPr lang="en-US" sz="900" dirty="0">
                  <a:solidFill>
                    <a:schemeClr val="tx1"/>
                  </a:solidFill>
                  <a:latin typeface="Calibri" panose="020F0502020204030204" pitchFamily="34" charset="0"/>
                  <a:cs typeface="Calibri" panose="020F0502020204030204" pitchFamily="34" charset="0"/>
                </a:rPr>
                <a:t>Xperimental</a:t>
              </a:r>
            </a:p>
          </p:txBody>
        </p:sp>
        <p:sp>
          <p:nvSpPr>
            <p:cNvPr id="85" name="Rectangle 84"/>
            <p:cNvSpPr/>
            <p:nvPr/>
          </p:nvSpPr>
          <p:spPr>
            <a:xfrm>
              <a:off x="326387" y="2922918"/>
              <a:ext cx="1377386" cy="537812"/>
            </a:xfrm>
            <a:prstGeom prst="rect">
              <a:avLst/>
            </a:prstGeom>
            <a:gradFill>
              <a:gsLst>
                <a:gs pos="0">
                  <a:srgbClr val="A9C6E9"/>
                </a:gs>
                <a:gs pos="100000">
                  <a:srgbClr val="E1EC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latin typeface="Calibri" panose="020F0502020204030204" pitchFamily="34" charset="0"/>
                  <a:cs typeface="Calibri" panose="020F0502020204030204" pitchFamily="34" charset="0"/>
                </a:rPr>
                <a:t>Software V&amp;V</a:t>
              </a:r>
            </a:p>
            <a:p>
              <a:pPr algn="ctr"/>
              <a:r>
                <a:rPr lang="en-US" sz="900" dirty="0">
                  <a:solidFill>
                    <a:schemeClr val="tx1"/>
                  </a:solidFill>
                  <a:latin typeface="Calibri" panose="020F0502020204030204" pitchFamily="34" charset="0"/>
                  <a:cs typeface="Calibri" panose="020F0502020204030204" pitchFamily="34" charset="0"/>
                </a:rPr>
                <a:t>TMC</a:t>
              </a:r>
            </a:p>
          </p:txBody>
        </p:sp>
        <p:sp>
          <p:nvSpPr>
            <p:cNvPr id="86" name="Rectangle 85"/>
            <p:cNvSpPr/>
            <p:nvPr/>
          </p:nvSpPr>
          <p:spPr>
            <a:xfrm>
              <a:off x="2072169" y="2922918"/>
              <a:ext cx="1377386" cy="537812"/>
            </a:xfrm>
            <a:prstGeom prst="rect">
              <a:avLst/>
            </a:prstGeom>
            <a:gradFill>
              <a:gsLst>
                <a:gs pos="0">
                  <a:srgbClr val="A9C6E9"/>
                </a:gs>
                <a:gs pos="100000">
                  <a:srgbClr val="E1EC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latin typeface="Calibri" panose="020F0502020204030204" pitchFamily="34" charset="0"/>
                  <a:cs typeface="Calibri" panose="020F0502020204030204" pitchFamily="34" charset="0"/>
                </a:rPr>
                <a:t>Airframe</a:t>
              </a:r>
            </a:p>
            <a:p>
              <a:pPr algn="ctr"/>
              <a:r>
                <a:rPr lang="en-US" sz="900" dirty="0">
                  <a:solidFill>
                    <a:schemeClr val="tx1"/>
                  </a:solidFill>
                  <a:latin typeface="Calibri" panose="020F0502020204030204" pitchFamily="34" charset="0"/>
                  <a:cs typeface="Calibri" panose="020F0502020204030204" pitchFamily="34" charset="0"/>
                </a:rPr>
                <a:t>Tecnam</a:t>
              </a:r>
            </a:p>
          </p:txBody>
        </p:sp>
        <p:sp>
          <p:nvSpPr>
            <p:cNvPr id="87" name="Rectangle 86"/>
            <p:cNvSpPr/>
            <p:nvPr/>
          </p:nvSpPr>
          <p:spPr>
            <a:xfrm>
              <a:off x="332604" y="2281694"/>
              <a:ext cx="1377386" cy="532546"/>
            </a:xfrm>
            <a:prstGeom prst="rect">
              <a:avLst/>
            </a:prstGeom>
            <a:gradFill>
              <a:gsLst>
                <a:gs pos="0">
                  <a:srgbClr val="A9C6E9"/>
                </a:gs>
                <a:gs pos="100000">
                  <a:srgbClr val="E1EC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latin typeface="Calibri" panose="020F0502020204030204" pitchFamily="34" charset="0"/>
                  <a:cs typeface="Calibri" panose="020F0502020204030204" pitchFamily="34" charset="0"/>
                </a:rPr>
                <a:t>Mod II Integration</a:t>
              </a:r>
            </a:p>
            <a:p>
              <a:pPr algn="ctr"/>
              <a:r>
                <a:rPr lang="en-US" sz="900" dirty="0">
                  <a:solidFill>
                    <a:schemeClr val="tx1"/>
                  </a:solidFill>
                  <a:latin typeface="Calibri" panose="020F0502020204030204" pitchFamily="34" charset="0"/>
                  <a:cs typeface="Calibri" panose="020F0502020204030204" pitchFamily="34" charset="0"/>
                </a:rPr>
                <a:t>Scaled Composites</a:t>
              </a:r>
            </a:p>
          </p:txBody>
        </p:sp>
        <p:sp>
          <p:nvSpPr>
            <p:cNvPr id="88" name="Rectangle 87"/>
            <p:cNvSpPr/>
            <p:nvPr/>
          </p:nvSpPr>
          <p:spPr>
            <a:xfrm>
              <a:off x="2072169" y="2273306"/>
              <a:ext cx="1377386" cy="541266"/>
            </a:xfrm>
            <a:prstGeom prst="rect">
              <a:avLst/>
            </a:prstGeom>
            <a:gradFill>
              <a:gsLst>
                <a:gs pos="0">
                  <a:srgbClr val="A9C6E9"/>
                </a:gs>
                <a:gs pos="100000">
                  <a:srgbClr val="E1EC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latin typeface="Calibri" panose="020F0502020204030204" pitchFamily="34" charset="0"/>
                  <a:cs typeface="Calibri" panose="020F0502020204030204" pitchFamily="34" charset="0"/>
                </a:rPr>
                <a:t>Battery Design &amp; Fabrication</a:t>
              </a:r>
            </a:p>
            <a:p>
              <a:pPr algn="ctr"/>
              <a:r>
                <a:rPr lang="en-US" sz="900" dirty="0">
                  <a:solidFill>
                    <a:schemeClr val="tx1"/>
                  </a:solidFill>
                  <a:latin typeface="Calibri" panose="020F0502020204030204" pitchFamily="34" charset="0"/>
                  <a:cs typeface="Calibri" panose="020F0502020204030204" pitchFamily="34" charset="0"/>
                </a:rPr>
                <a:t>Electric Power Systems (EPS)</a:t>
              </a:r>
            </a:p>
          </p:txBody>
        </p:sp>
        <p:cxnSp>
          <p:nvCxnSpPr>
            <p:cNvPr id="89" name="Straight Connector 88"/>
            <p:cNvCxnSpPr/>
            <p:nvPr/>
          </p:nvCxnSpPr>
          <p:spPr>
            <a:xfrm>
              <a:off x="1887094" y="1298891"/>
              <a:ext cx="4572" cy="2529686"/>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sp>
        <p:nvSpPr>
          <p:cNvPr id="90" name="Content Placeholder 2"/>
          <p:cNvSpPr txBox="1">
            <a:spLocks/>
          </p:cNvSpPr>
          <p:nvPr/>
        </p:nvSpPr>
        <p:spPr>
          <a:xfrm>
            <a:off x="2207979" y="4042984"/>
            <a:ext cx="5397189" cy="85674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6538" indent="-236538">
              <a:spcBef>
                <a:spcPts val="1200"/>
              </a:spcBef>
            </a:pPr>
            <a:r>
              <a:rPr lang="en-US" sz="1100" dirty="0">
                <a:latin typeface="Calibri" panose="020F0502020204030204" pitchFamily="34" charset="0"/>
                <a:cs typeface="Calibri" panose="020F0502020204030204" pitchFamily="34" charset="0"/>
              </a:rPr>
              <a:t>NASA AFRC has Phase III Small Business Innovation Research (SBIR) indefinite delivery/indefinite quantity (IDIQ) contract with ESAero Inc.</a:t>
            </a:r>
            <a:endParaRPr lang="en-US" sz="1100" dirty="0">
              <a:solidFill>
                <a:srgbClr val="FF0000"/>
              </a:solidFill>
              <a:latin typeface="Calibri" panose="020F0502020204030204" pitchFamily="34" charset="0"/>
              <a:cs typeface="Calibri" panose="020F0502020204030204" pitchFamily="34" charset="0"/>
            </a:endParaRPr>
          </a:p>
          <a:p>
            <a:pPr lvl="1"/>
            <a:r>
              <a:rPr lang="en-US" sz="1100" dirty="0">
                <a:latin typeface="Calibri" panose="020F0502020204030204" pitchFamily="34" charset="0"/>
                <a:cs typeface="Calibri" panose="020F0502020204030204" pitchFamily="34" charset="0"/>
              </a:rPr>
              <a:t>NASA AFRC manages Phase III SBIR IDIQ contract with ESAero</a:t>
            </a:r>
          </a:p>
          <a:p>
            <a:pPr lvl="1"/>
            <a:r>
              <a:rPr lang="en-US" sz="1100" dirty="0">
                <a:latin typeface="Calibri" panose="020F0502020204030204" pitchFamily="34" charset="0"/>
                <a:cs typeface="Calibri" panose="020F0502020204030204" pitchFamily="34" charset="0"/>
              </a:rPr>
              <a:t>ESAero manages all subcontracts with suppliers</a:t>
            </a:r>
            <a:endParaRPr lang="en-US" sz="1100" dirty="0">
              <a:solidFill>
                <a:srgbClr val="FF0000"/>
              </a:solidFill>
              <a:latin typeface="Calibri" panose="020F0502020204030204" pitchFamily="34" charset="0"/>
              <a:cs typeface="Calibri" panose="020F0502020204030204" pitchFamily="34" charset="0"/>
            </a:endParaRPr>
          </a:p>
        </p:txBody>
      </p:sp>
      <p:sp>
        <p:nvSpPr>
          <p:cNvPr id="99" name="Rectangle 98"/>
          <p:cNvSpPr/>
          <p:nvPr/>
        </p:nvSpPr>
        <p:spPr>
          <a:xfrm>
            <a:off x="330727" y="3589435"/>
            <a:ext cx="1377386" cy="537812"/>
          </a:xfrm>
          <a:prstGeom prst="rect">
            <a:avLst/>
          </a:prstGeom>
          <a:gradFill>
            <a:gsLst>
              <a:gs pos="0">
                <a:srgbClr val="A9C6E9"/>
              </a:gs>
              <a:gs pos="100000">
                <a:srgbClr val="E1EC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latin typeface="Calibri" panose="020F0502020204030204" pitchFamily="34" charset="0"/>
                <a:cs typeface="Calibri" panose="020F0502020204030204" pitchFamily="34" charset="0"/>
              </a:rPr>
              <a:t>High Lift Motors</a:t>
            </a:r>
          </a:p>
          <a:p>
            <a:pPr algn="ctr"/>
            <a:r>
              <a:rPr lang="en-US" sz="900" dirty="0">
                <a:solidFill>
                  <a:schemeClr val="tx1"/>
                </a:solidFill>
                <a:latin typeface="Calibri" panose="020F0502020204030204" pitchFamily="34" charset="0"/>
                <a:cs typeface="Calibri" panose="020F0502020204030204" pitchFamily="34" charset="0"/>
              </a:rPr>
              <a:t>Zone 5</a:t>
            </a:r>
          </a:p>
        </p:txBody>
      </p:sp>
      <p:cxnSp>
        <p:nvCxnSpPr>
          <p:cNvPr id="100" name="Straight Connector 99"/>
          <p:cNvCxnSpPr>
            <a:endCxn id="99" idx="3"/>
          </p:cNvCxnSpPr>
          <p:nvPr/>
        </p:nvCxnSpPr>
        <p:spPr>
          <a:xfrm flipH="1">
            <a:off x="1708113" y="3858341"/>
            <a:ext cx="181676"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03" name="TextBox 102"/>
          <p:cNvSpPr txBox="1"/>
          <p:nvPr/>
        </p:nvSpPr>
        <p:spPr>
          <a:xfrm>
            <a:off x="3501194" y="2573703"/>
            <a:ext cx="710046" cy="230832"/>
          </a:xfrm>
          <a:prstGeom prst="rect">
            <a:avLst/>
          </a:prstGeom>
          <a:noFill/>
        </p:spPr>
        <p:txBody>
          <a:bodyPr wrap="square" rtlCol="0">
            <a:spAutoFit/>
          </a:bodyPr>
          <a:lstStyle/>
          <a:p>
            <a:pPr algn="ctr"/>
            <a:r>
              <a:rPr lang="en-US" sz="900" dirty="0">
                <a:latin typeface="Calibri" panose="020F0502020204030204" pitchFamily="34" charset="0"/>
                <a:cs typeface="Calibri" panose="020F0502020204030204" pitchFamily="34" charset="0"/>
              </a:rPr>
              <a:t>Zone 5</a:t>
            </a:r>
          </a:p>
        </p:txBody>
      </p:sp>
      <p:pic>
        <p:nvPicPr>
          <p:cNvPr id="104" name="Picture 10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30323" y="2128564"/>
            <a:ext cx="280913" cy="318165"/>
          </a:xfrm>
          <a:prstGeom prst="rect">
            <a:avLst/>
          </a:prstGeom>
        </p:spPr>
      </p:pic>
      <p:cxnSp>
        <p:nvCxnSpPr>
          <p:cNvPr id="105" name="Straight Connector 104"/>
          <p:cNvCxnSpPr/>
          <p:nvPr/>
        </p:nvCxnSpPr>
        <p:spPr>
          <a:xfrm flipV="1">
            <a:off x="4075471" y="2321342"/>
            <a:ext cx="358132" cy="322424"/>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1ECC9E0A-02BD-614F-AABB-8EE60370632B}" type="slidenum">
              <a:rPr lang="en-US" smtClean="0"/>
              <a:pPr/>
              <a:t>6</a:t>
            </a:fld>
            <a:endParaRPr lang="en-US" dirty="0"/>
          </a:p>
        </p:txBody>
      </p:sp>
    </p:spTree>
    <p:extLst>
      <p:ext uri="{BB962C8B-B14F-4D97-AF65-F5344CB8AC3E}">
        <p14:creationId xmlns:p14="http://schemas.microsoft.com/office/powerpoint/2010/main" val="2819928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67" y="81139"/>
            <a:ext cx="7543800" cy="514350"/>
          </a:xfrm>
        </p:spPr>
        <p:txBody>
          <a:bodyPr/>
          <a:lstStyle/>
          <a:p>
            <a:pPr algn="ctr"/>
            <a:r>
              <a:rPr lang="en-US" sz="2800" dirty="0">
                <a:latin typeface="Calibri" panose="020F0502020204030204" pitchFamily="34" charset="0"/>
                <a:cs typeface="Calibri" panose="020F0502020204030204" pitchFamily="34" charset="0"/>
              </a:rPr>
              <a:t>Why Electric </a:t>
            </a:r>
            <a:r>
              <a:rPr lang="en-US" dirty="0"/>
              <a:t>P</a:t>
            </a:r>
            <a:r>
              <a:rPr lang="en-US" sz="2800" dirty="0">
                <a:latin typeface="Calibri" panose="020F0502020204030204" pitchFamily="34" charset="0"/>
                <a:cs typeface="Calibri" panose="020F0502020204030204" pitchFamily="34" charset="0"/>
              </a:rPr>
              <a:t>ropulsion?</a:t>
            </a:r>
          </a:p>
        </p:txBody>
      </p:sp>
      <p:sp>
        <p:nvSpPr>
          <p:cNvPr id="3" name="Content Placeholder 2"/>
          <p:cNvSpPr>
            <a:spLocks noGrp="1"/>
          </p:cNvSpPr>
          <p:nvPr>
            <p:ph idx="1"/>
          </p:nvPr>
        </p:nvSpPr>
        <p:spPr>
          <a:xfrm>
            <a:off x="228601" y="826547"/>
            <a:ext cx="3753464" cy="3860126"/>
          </a:xfrm>
        </p:spPr>
        <p:txBody>
          <a:bodyPr/>
          <a:lstStyle/>
          <a:p>
            <a:r>
              <a:rPr lang="en-US" sz="1600" dirty="0"/>
              <a:t>Electric motors are approximately 3x more efficient that internal combustion engines</a:t>
            </a:r>
          </a:p>
          <a:p>
            <a:pPr lvl="1"/>
            <a:r>
              <a:rPr lang="en-US" sz="1400" dirty="0"/>
              <a:t>Typical internal combustion engines are 30% to 40% efficient</a:t>
            </a:r>
          </a:p>
          <a:p>
            <a:pPr lvl="1"/>
            <a:r>
              <a:rPr lang="en-US" sz="1400" dirty="0"/>
              <a:t>Electric motors are 90% to 95 % efficient</a:t>
            </a:r>
          </a:p>
          <a:p>
            <a:r>
              <a:rPr lang="en-US" sz="1600" dirty="0"/>
              <a:t>Electric motors are simple</a:t>
            </a:r>
          </a:p>
          <a:p>
            <a:pPr lvl="1"/>
            <a:r>
              <a:rPr lang="en-US" sz="1400" dirty="0"/>
              <a:t>Internal combustion engines are complicated machines</a:t>
            </a:r>
          </a:p>
          <a:p>
            <a:pPr lvl="1"/>
            <a:r>
              <a:rPr lang="en-US" sz="1400" dirty="0"/>
              <a:t>Electric motors are easier to build, have fewer moving parts, more reliable, require less maintenance and cheaper to operate</a:t>
            </a:r>
          </a:p>
        </p:txBody>
      </p:sp>
      <p:sp>
        <p:nvSpPr>
          <p:cNvPr id="4" name="Slide Number Placeholder 3"/>
          <p:cNvSpPr>
            <a:spLocks noGrp="1"/>
          </p:cNvSpPr>
          <p:nvPr>
            <p:ph type="sldNum" sz="quarter" idx="12"/>
          </p:nvPr>
        </p:nvSpPr>
        <p:spPr/>
        <p:txBody>
          <a:bodyPr/>
          <a:lstStyle/>
          <a:p>
            <a:fld id="{1ECC9E0A-02BD-614F-AABB-8EE60370632B}" type="slidenum">
              <a:rPr lang="en-US" smtClean="0"/>
              <a:pPr/>
              <a:t>7</a:t>
            </a:fld>
            <a:endParaRPr lang="en-US" dirty="0"/>
          </a:p>
        </p:txBody>
      </p:sp>
      <p:sp>
        <p:nvSpPr>
          <p:cNvPr id="5" name="Content Placeholder 2"/>
          <p:cNvSpPr txBox="1">
            <a:spLocks/>
          </p:cNvSpPr>
          <p:nvPr/>
        </p:nvSpPr>
        <p:spPr>
          <a:xfrm>
            <a:off x="4576527" y="767554"/>
            <a:ext cx="4287255" cy="3860126"/>
          </a:xfrm>
          <a:prstGeom prst="rect">
            <a:avLst/>
          </a:prstGeom>
        </p:spPr>
        <p:txBody>
          <a:bodyPr vert="horz" lIns="91440" tIns="45720" rIns="91440" bIns="45720" rtlCol="0">
            <a:noAutofit/>
          </a:bodyPr>
          <a:lstStyle>
            <a:lvl1pPr marL="216694" marR="0" indent="-216694" algn="l" defTabSz="342900" rtl="0" eaLnBrk="1" fontAlgn="auto" latinLnBrk="0" hangingPunct="1">
              <a:lnSpc>
                <a:spcPct val="100000"/>
              </a:lnSpc>
              <a:spcBef>
                <a:spcPts val="0"/>
              </a:spcBef>
              <a:spcAft>
                <a:spcPts val="450"/>
              </a:spcAft>
              <a:buClrTx/>
              <a:buSzTx/>
              <a:buFont typeface="Wingdings" charset="2"/>
              <a:buChar char="§"/>
              <a:tabLst/>
              <a:defRPr sz="1800" kern="1200">
                <a:solidFill>
                  <a:schemeClr val="tx1"/>
                </a:solidFill>
                <a:latin typeface="Calibri" panose="020F0502020204030204" pitchFamily="34" charset="0"/>
                <a:ea typeface="+mn-ea"/>
                <a:cs typeface="Calibri" panose="020F0502020204030204" pitchFamily="34" charset="0"/>
              </a:defRPr>
            </a:lvl1pPr>
            <a:lvl2pPr marL="389335" marR="0" indent="-172641" algn="l" defTabSz="342900" rtl="0" eaLnBrk="1" fontAlgn="auto" latinLnBrk="0" hangingPunct="1">
              <a:lnSpc>
                <a:spcPct val="100000"/>
              </a:lnSpc>
              <a:spcBef>
                <a:spcPts val="0"/>
              </a:spcBef>
              <a:spcAft>
                <a:spcPts val="450"/>
              </a:spcAft>
              <a:buClrTx/>
              <a:buSzTx/>
              <a:buFont typeface="Lucida Grande"/>
              <a:buChar char="›"/>
              <a:tabLst/>
              <a:defRPr sz="1600" kern="1200">
                <a:solidFill>
                  <a:schemeClr val="tx1"/>
                </a:solidFill>
                <a:latin typeface="Calibri" panose="020F0502020204030204" pitchFamily="34" charset="0"/>
                <a:ea typeface="+mn-ea"/>
                <a:cs typeface="Calibri" panose="020F0502020204030204" pitchFamily="34" charset="0"/>
              </a:defRPr>
            </a:lvl2pPr>
            <a:lvl3pPr marL="553641" marR="0" indent="-164306" algn="l" defTabSz="342900" rtl="0" eaLnBrk="1" fontAlgn="auto" latinLnBrk="0" hangingPunct="1">
              <a:lnSpc>
                <a:spcPct val="100000"/>
              </a:lnSpc>
              <a:spcBef>
                <a:spcPts val="0"/>
              </a:spcBef>
              <a:spcAft>
                <a:spcPts val="450"/>
              </a:spcAft>
              <a:buClrTx/>
              <a:buSzTx/>
              <a:buFont typeface="Wingdings" charset="2"/>
              <a:buChar char="§"/>
              <a:tabLst/>
              <a:defRPr sz="1400" kern="1200">
                <a:solidFill>
                  <a:schemeClr val="tx1"/>
                </a:solidFill>
                <a:latin typeface="Calibri" panose="020F0502020204030204" pitchFamily="34" charset="0"/>
                <a:ea typeface="+mn-ea"/>
                <a:cs typeface="Calibri" panose="020F0502020204030204" pitchFamily="34" charset="0"/>
              </a:defRPr>
            </a:lvl3pPr>
            <a:lvl4pPr marL="727472" marR="0" indent="-173831" algn="l" defTabSz="342900" rtl="0" eaLnBrk="1" fontAlgn="auto" latinLnBrk="0" hangingPunct="1">
              <a:lnSpc>
                <a:spcPct val="100000"/>
              </a:lnSpc>
              <a:spcBef>
                <a:spcPts val="0"/>
              </a:spcBef>
              <a:spcAft>
                <a:spcPts val="450"/>
              </a:spcAft>
              <a:buClrTx/>
              <a:buSzTx/>
              <a:buFont typeface="Lucida Grande"/>
              <a:buChar char="»"/>
              <a:tabLst/>
              <a:defRPr sz="14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t>Electric motors have a higher power to weight ratio</a:t>
            </a:r>
          </a:p>
          <a:p>
            <a:pPr lvl="1"/>
            <a:r>
              <a:rPr lang="en-US" sz="1400" dirty="0"/>
              <a:t>Power is scalable with size for electric motors</a:t>
            </a:r>
          </a:p>
          <a:p>
            <a:pPr lvl="1"/>
            <a:r>
              <a:rPr lang="en-US" sz="1400" dirty="0"/>
              <a:t>Can be placed anywhere on the aircraft to improve efficiently</a:t>
            </a:r>
          </a:p>
          <a:p>
            <a:r>
              <a:rPr lang="en-US" sz="1600" dirty="0"/>
              <a:t>Power remains constant on electric motors at all altitudes</a:t>
            </a:r>
          </a:p>
          <a:p>
            <a:pPr lvl="1"/>
            <a:r>
              <a:rPr lang="en-US" sz="1400" dirty="0"/>
              <a:t>Power decreases on internal combustion engines as altitude increases due to less oxygen for combustion</a:t>
            </a:r>
          </a:p>
          <a:p>
            <a:r>
              <a:rPr lang="en-US" sz="1600" dirty="0"/>
              <a:t>Electric motors are environmentally friendly</a:t>
            </a:r>
          </a:p>
          <a:p>
            <a:pPr lvl="1"/>
            <a:r>
              <a:rPr lang="en-US" sz="1400" dirty="0"/>
              <a:t>Dramatic reductions in energy use and carbon emissions to be part of a sustainable transportation future</a:t>
            </a:r>
          </a:p>
          <a:p>
            <a:pPr lvl="1"/>
            <a:r>
              <a:rPr lang="en-US" sz="1400" dirty="0"/>
              <a:t>Low noise</a:t>
            </a:r>
          </a:p>
          <a:p>
            <a:pPr lvl="1"/>
            <a:endParaRPr lang="en-US" sz="1400" dirty="0"/>
          </a:p>
          <a:p>
            <a:pPr lvl="1"/>
            <a:endParaRPr lang="en-US" sz="1400" dirty="0"/>
          </a:p>
          <a:p>
            <a:pPr lvl="1"/>
            <a:endParaRPr lang="en-US" sz="1400" dirty="0"/>
          </a:p>
          <a:p>
            <a:endParaRPr lang="en-US" sz="1600" dirty="0"/>
          </a:p>
        </p:txBody>
      </p:sp>
    </p:spTree>
    <p:extLst>
      <p:ext uri="{BB962C8B-B14F-4D97-AF65-F5344CB8AC3E}">
        <p14:creationId xmlns:p14="http://schemas.microsoft.com/office/powerpoint/2010/main" val="797402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ECC9E0A-02BD-614F-AABB-8EE60370632B}" type="slidenum">
              <a:rPr lang="en-US" smtClean="0"/>
              <a:pPr/>
              <a:t>8</a:t>
            </a:fld>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338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Shortcomings of Electric Propulsion Systems</a:t>
            </a:r>
          </a:p>
        </p:txBody>
      </p:sp>
      <p:sp>
        <p:nvSpPr>
          <p:cNvPr id="3" name="Content Placeholder 2"/>
          <p:cNvSpPr>
            <a:spLocks noGrp="1"/>
          </p:cNvSpPr>
          <p:nvPr>
            <p:ph idx="1"/>
          </p:nvPr>
        </p:nvSpPr>
        <p:spPr>
          <a:xfrm>
            <a:off x="228601" y="767644"/>
            <a:ext cx="3857978" cy="3809326"/>
          </a:xfrm>
        </p:spPr>
        <p:txBody>
          <a:bodyPr/>
          <a:lstStyle/>
          <a:p>
            <a:r>
              <a:rPr lang="en-US" dirty="0"/>
              <a:t>Electrical energy storage and thermal issues tend to be biggest challenges</a:t>
            </a:r>
          </a:p>
          <a:p>
            <a:pPr lvl="1"/>
            <a:r>
              <a:rPr lang="en-US" dirty="0"/>
              <a:t>Much lower specific energy if battery used; additional mass penalty if hybrid or onboard generation used</a:t>
            </a:r>
          </a:p>
          <a:p>
            <a:pPr lvl="1"/>
            <a:r>
              <a:rPr lang="en-US" dirty="0"/>
              <a:t>Little existing ground infrastructure for energy service, maintenance, etc.</a:t>
            </a:r>
          </a:p>
          <a:p>
            <a:pPr lvl="1"/>
            <a:r>
              <a:rPr lang="en-US" dirty="0"/>
              <a:t>Low temperature components – challenging cooling paths</a:t>
            </a:r>
          </a:p>
          <a:p>
            <a:pPr lvl="1"/>
            <a:r>
              <a:rPr lang="en-US" dirty="0"/>
              <a:t>New safety concerns, uncertain certification path</a:t>
            </a:r>
          </a:p>
          <a:p>
            <a:endParaRPr lang="en-US"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4072" t="4860" r="7711" b="10880"/>
          <a:stretch/>
        </p:blipFill>
        <p:spPr>
          <a:xfrm>
            <a:off x="6748754" y="2269785"/>
            <a:ext cx="2046179" cy="1636943"/>
          </a:xfrm>
          <a:prstGeom prst="rect">
            <a:avLst/>
          </a:prstGeom>
        </p:spPr>
      </p:pic>
      <p:sp>
        <p:nvSpPr>
          <p:cNvPr id="6" name="TextBox 5"/>
          <p:cNvSpPr txBox="1"/>
          <p:nvPr/>
        </p:nvSpPr>
        <p:spPr>
          <a:xfrm>
            <a:off x="4372348" y="2955531"/>
            <a:ext cx="2039742" cy="861774"/>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X-57 batteries </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860 pounds </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56 kWh of energy  </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65 watt hours/lb</a:t>
            </a:r>
          </a:p>
        </p:txBody>
      </p:sp>
      <p:sp>
        <p:nvSpPr>
          <p:cNvPr id="7" name="TextBox 6"/>
          <p:cNvSpPr txBox="1"/>
          <p:nvPr/>
        </p:nvSpPr>
        <p:spPr>
          <a:xfrm>
            <a:off x="6869221" y="3975554"/>
            <a:ext cx="2046179" cy="830997"/>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1 gallon of gas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6 pounds </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33 kWh</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5500 watt hours/lb</a:t>
            </a:r>
          </a:p>
        </p:txBody>
      </p:sp>
      <p:pic>
        <p:nvPicPr>
          <p:cNvPr id="8" name="Picture 7">
            <a:extLst>
              <a:ext uri="{FF2B5EF4-FFF2-40B4-BE49-F238E27FC236}">
                <a16:creationId xmlns:a16="http://schemas.microsoft.com/office/drawing/2014/main" id="{81289390-40CC-AB40-A7F1-17D85B291B7A}"/>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4301067" y="1013842"/>
            <a:ext cx="1941690" cy="1919252"/>
          </a:xfrm>
          <a:prstGeom prst="rect">
            <a:avLst/>
          </a:prstGeom>
          <a:noFill/>
          <a:ln w="12700">
            <a:solidFill>
              <a:schemeClr val="tx1"/>
            </a:solidFill>
          </a:ln>
          <a:effectLst>
            <a:outerShdw blurRad="50800" dist="38100" dir="2700000" algn="tl" rotWithShape="0">
              <a:prstClr val="black">
                <a:alpha val="40000"/>
              </a:prstClr>
            </a:outerShdw>
          </a:effectLst>
        </p:spPr>
      </p:pic>
      <p:sp>
        <p:nvSpPr>
          <p:cNvPr id="4" name="Slide Number Placeholder 3"/>
          <p:cNvSpPr>
            <a:spLocks noGrp="1"/>
          </p:cNvSpPr>
          <p:nvPr>
            <p:ph type="sldNum" sz="quarter" idx="12"/>
          </p:nvPr>
        </p:nvSpPr>
        <p:spPr/>
        <p:txBody>
          <a:bodyPr/>
          <a:lstStyle/>
          <a:p>
            <a:fld id="{1ECC9E0A-02BD-614F-AABB-8EE60370632B}" type="slidenum">
              <a:rPr lang="en-US" smtClean="0"/>
              <a:pPr/>
              <a:t>9</a:t>
            </a:fld>
            <a:endParaRPr lang="en-US" dirty="0"/>
          </a:p>
        </p:txBody>
      </p:sp>
    </p:spTree>
    <p:extLst>
      <p:ext uri="{BB962C8B-B14F-4D97-AF65-F5344CB8AC3E}">
        <p14:creationId xmlns:p14="http://schemas.microsoft.com/office/powerpoint/2010/main" val="2595645466"/>
      </p:ext>
    </p:extLst>
  </p:cSld>
  <p:clrMapOvr>
    <a:masterClrMapping/>
  </p:clrMapOvr>
</p:sld>
</file>

<file path=ppt/theme/theme1.xml><?xml version="1.0" encoding="utf-8"?>
<a:theme xmlns:a="http://schemas.openxmlformats.org/drawingml/2006/main" name="AFRC 2">
  <a:themeElements>
    <a:clrScheme name="AFRC 3">
      <a:dk1>
        <a:srgbClr val="000000"/>
      </a:dk1>
      <a:lt1>
        <a:srgbClr val="FFFFFF"/>
      </a:lt1>
      <a:dk2>
        <a:srgbClr val="000000"/>
      </a:dk2>
      <a:lt2>
        <a:srgbClr val="FFFFFF"/>
      </a:lt2>
      <a:accent1>
        <a:srgbClr val="1F3760"/>
      </a:accent1>
      <a:accent2>
        <a:srgbClr val="B42A47"/>
      </a:accent2>
      <a:accent3>
        <a:srgbClr val="137134"/>
      </a:accent3>
      <a:accent4>
        <a:srgbClr val="57287A"/>
      </a:accent4>
      <a:accent5>
        <a:srgbClr val="DA6322"/>
      </a:accent5>
      <a:accent6>
        <a:srgbClr val="005B9B"/>
      </a:accent6>
      <a:hlink>
        <a:srgbClr val="00478A"/>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RC 2" id="{5A0D660B-BD17-2347-8029-1507F9C6F8B0}" vid="{B74CE860-DD98-C440-90EF-43EF49FFCD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AFRC 2</Template>
  <TotalTime>27318</TotalTime>
  <Words>3391</Words>
  <Application>Microsoft Office PowerPoint</Application>
  <PresentationFormat>On-screen Show (16:9)</PresentationFormat>
  <Paragraphs>518</Paragraphs>
  <Slides>37</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55 Helvetica Roman</vt:lpstr>
      <vt:lpstr>Arial</vt:lpstr>
      <vt:lpstr>Arial Narrow</vt:lpstr>
      <vt:lpstr>Calibri</vt:lpstr>
      <vt:lpstr>Courier</vt:lpstr>
      <vt:lpstr>Helvetica</vt:lpstr>
      <vt:lpstr>Helvetica Light</vt:lpstr>
      <vt:lpstr>Helvetica Neue</vt:lpstr>
      <vt:lpstr>Lucida Grande</vt:lpstr>
      <vt:lpstr>Wingdings</vt:lpstr>
      <vt:lpstr>AFRC 2</vt:lpstr>
      <vt:lpstr>NASA’s X-57 Maxwell All-Electric Aircraft</vt:lpstr>
      <vt:lpstr>Meet the X-57 Maxwell</vt:lpstr>
      <vt:lpstr>PowerPoint Presentation</vt:lpstr>
      <vt:lpstr>FDC Organization</vt:lpstr>
      <vt:lpstr>X-57 Organizational Structure</vt:lpstr>
      <vt:lpstr>Contract Team</vt:lpstr>
      <vt:lpstr>Why Electric Propulsion?</vt:lpstr>
      <vt:lpstr>PowerPoint Presentation</vt:lpstr>
      <vt:lpstr>Shortcomings of Electric Propulsion Systems</vt:lpstr>
      <vt:lpstr>Electric Propulsion and the X-57</vt:lpstr>
      <vt:lpstr>Add Drag to Lose Drag!</vt:lpstr>
      <vt:lpstr>PowerPoint Presentation</vt:lpstr>
      <vt:lpstr>“High-Lift” Propellers</vt:lpstr>
      <vt:lpstr>Load Test of the X57 Wing at AFRC</vt:lpstr>
      <vt:lpstr>Effect of Wingtip Vortex</vt:lpstr>
      <vt:lpstr>Wingtip-Mounted Propellers</vt:lpstr>
      <vt:lpstr>X-57 Walkaround</vt:lpstr>
      <vt:lpstr>Motivation for X-57 Mod II; Retiring Electric Propulsion Barriers</vt:lpstr>
      <vt:lpstr>X-57 Flight Batteries Technical and Testing Challenges</vt:lpstr>
      <vt:lpstr>Traction Battery Redesign</vt:lpstr>
      <vt:lpstr>2nd Generation X-57 Battery Single Cell Short Circuit/Thermal Runaway Without Propagation</vt:lpstr>
      <vt:lpstr>Cruise Motor Manufacturing and Testing Challenges</vt:lpstr>
      <vt:lpstr>Cruise Motor Controller (CMC) Technical Challenges </vt:lpstr>
      <vt:lpstr>High Lift/Distributed Electric Propulsion System</vt:lpstr>
      <vt:lpstr>Aerodynamic Models</vt:lpstr>
      <vt:lpstr>Flight Controls and Simulation</vt:lpstr>
      <vt:lpstr>Conclusions</vt:lpstr>
      <vt:lpstr>PowerPoint Presentation</vt:lpstr>
      <vt:lpstr>Electrified Architecture with Redundancy</vt:lpstr>
      <vt:lpstr>Motivation for X-57 Mod III/IV; Leveraging Distributed Electric Propulsion</vt:lpstr>
      <vt:lpstr>Power and Command Interconnection Diagram</vt:lpstr>
      <vt:lpstr>Lessons Learned and Tech Transfer Opportunities</vt:lpstr>
      <vt:lpstr>Mod II Vehicle Integration</vt:lpstr>
      <vt:lpstr>Mod III Wing Design</vt:lpstr>
      <vt:lpstr>INR18650-30Q Spec</vt:lpstr>
      <vt:lpstr>INR18650-30Q Spec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JEFFREY MANNING</cp:lastModifiedBy>
  <cp:revision>345</cp:revision>
  <cp:lastPrinted>2019-03-27T00:59:35Z</cp:lastPrinted>
  <dcterms:created xsi:type="dcterms:W3CDTF">2017-03-01T22:33:19Z</dcterms:created>
  <dcterms:modified xsi:type="dcterms:W3CDTF">2019-12-18T18:58:04Z</dcterms:modified>
</cp:coreProperties>
</file>