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58" r:id="rId4"/>
    <p:sldId id="259" r:id="rId5"/>
    <p:sldId id="332" r:id="rId6"/>
    <p:sldId id="336" r:id="rId7"/>
    <p:sldId id="33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54" autoAdjust="0"/>
  </p:normalViewPr>
  <p:slideViewPr>
    <p:cSldViewPr snapToGrid="0">
      <p:cViewPr varScale="1">
        <p:scale>
          <a:sx n="72" d="100"/>
          <a:sy n="72" d="100"/>
        </p:scale>
        <p:origin x="94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D36E1-7FA4-4977-AEBA-2AE6716EE77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DB4B4-9121-4A36-A3BA-23A65840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4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82C0-D3E5-499B-A12E-B26D6A4F6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962D4-1FB0-4548-A0C7-7E3336AA7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2D727-973F-4B97-B187-A73F08EB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816D7-8565-4607-ACB6-365A0CF6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22D70-BBB5-4FD7-8863-9FBAB9D5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8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7A49-0D0D-4F45-8AA7-CC8D6549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1E42B-4434-486A-87D6-FB02636EE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3704-8119-4555-83C1-537CC668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02A1E-47B2-4BB1-BC15-2416BEF7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8E990-62DF-4B6B-8A16-0043EA26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DF68D-ED96-45A2-AC84-2D4214B9C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6B72C-B9A5-402A-8A7F-2F552540A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FD2CC-11F2-4065-B6CF-A8FC44C2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C231A-2A60-4CC8-8EB9-13A08F97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ED2FC-D52F-42E2-B8D8-C3757A7C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8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75360" y="1988820"/>
            <a:ext cx="10256520" cy="1271588"/>
          </a:xfrm>
        </p:spPr>
        <p:txBody>
          <a:bodyPr lIns="0" tIns="0" rIns="0" bIns="0" anchor="ctr"/>
          <a:lstStyle>
            <a:lvl1pPr algn="ctr">
              <a:defRPr sz="288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5360" y="3840480"/>
            <a:ext cx="10256520" cy="1410177"/>
          </a:xfrm>
        </p:spPr>
        <p:txBody>
          <a:bodyPr lIns="0" tIns="0" rIns="0" bIns="0" anchor="ctr"/>
          <a:lstStyle>
            <a:lvl1pPr algn="ctr">
              <a:buNone/>
              <a:defRPr sz="2520" b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6CB0E824-E3ED-4E88-B127-02A3FB14949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60960" y="6446520"/>
            <a:ext cx="7772400" cy="364332"/>
          </a:xfrm>
        </p:spPr>
        <p:txBody>
          <a:bodyPr/>
          <a:lstStyle>
            <a:lvl1pPr algn="l">
              <a:defRPr sz="108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7353E-FE13-4503-8B22-CA7B6A6AE2DE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xfrm>
            <a:off x="938784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1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B3AA90-FBE7-4C78-B20E-35290B6E9FE7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0814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8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BE8CA3C2-A8F8-409A-9398-AB1605006ACC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B970F-AD9F-4145-B082-02415D1A415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964" y="644366"/>
            <a:ext cx="12192000" cy="414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 dirty="0"/>
          </a:p>
        </p:txBody>
      </p:sp>
    </p:spTree>
    <p:extLst>
      <p:ext uri="{BB962C8B-B14F-4D97-AF65-F5344CB8AC3E}">
        <p14:creationId xmlns:p14="http://schemas.microsoft.com/office/powerpoint/2010/main" val="452688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4406265"/>
            <a:ext cx="10363200" cy="1363028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930" y="2906078"/>
            <a:ext cx="10363200" cy="150018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475FD0-ADAC-4A8E-B6B8-66D98FA234EF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3AFC5D07-F176-4A40-9608-AB6089D4E88C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51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0248"/>
            <a:ext cx="5090160" cy="4116229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40" y="1980248"/>
            <a:ext cx="5090160" cy="4116229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134A3A8-C612-4579-A0C7-3A012FAE4959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4">
            <a:extLst>
              <a:ext uri="{FF2B5EF4-FFF2-40B4-BE49-F238E27FC236}">
                <a16:creationId xmlns:a16="http://schemas.microsoft.com/office/drawing/2014/main" id="{86623538-CEC2-47D1-8F19-C571D02012C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3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478"/>
            <a:ext cx="5387340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558"/>
            <a:ext cx="5387340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56" y="1534478"/>
            <a:ext cx="5389244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56" y="2174558"/>
            <a:ext cx="5389244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A650F20D-D80A-4546-9D3A-0817B20F30ED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4">
            <a:extLst>
              <a:ext uri="{FF2B5EF4-FFF2-40B4-BE49-F238E27FC236}">
                <a16:creationId xmlns:a16="http://schemas.microsoft.com/office/drawing/2014/main" id="{C704AC2F-1B86-49FF-A2C7-EB247DAAB9E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98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8E09C56-1EAD-4AEB-B23A-FADF95AE3D62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14">
            <a:extLst>
              <a:ext uri="{FF2B5EF4-FFF2-40B4-BE49-F238E27FC236}">
                <a16:creationId xmlns:a16="http://schemas.microsoft.com/office/drawing/2014/main" id="{F49EA02B-9F32-4544-9CB8-5B9373808AA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17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1160EF62-4957-4C3E-8093-96344E269393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14">
            <a:extLst>
              <a:ext uri="{FF2B5EF4-FFF2-40B4-BE49-F238E27FC236}">
                <a16:creationId xmlns:a16="http://schemas.microsoft.com/office/drawing/2014/main" id="{DA32B244-A9DD-40D7-9D3A-D2F5B93FEF9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95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2892"/>
            <a:ext cx="4011930" cy="11615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311" y="272892"/>
            <a:ext cx="6816090" cy="5853588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4465"/>
            <a:ext cx="4011930" cy="4692015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BDC14849-593B-471C-BC68-919AE4B00FDB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4">
            <a:extLst>
              <a:ext uri="{FF2B5EF4-FFF2-40B4-BE49-F238E27FC236}">
                <a16:creationId xmlns:a16="http://schemas.microsoft.com/office/drawing/2014/main" id="{60973F0A-5CD7-454F-A4E0-3A09DEB7ED43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B34A-78A1-4E2B-981C-CB2FA9352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08F-43A3-4AF9-8E65-2B20B453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C22DF-6AEE-4600-9F06-1887926D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6CC25-D074-4565-B94C-956085AD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4D461-276C-4960-974F-9D6DC818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3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70" y="4800600"/>
            <a:ext cx="7315200" cy="5672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870" y="612934"/>
            <a:ext cx="731520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870" y="5367814"/>
            <a:ext cx="7315200" cy="804386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C8220232-8C0A-4C7A-AF71-03D718E3AD9B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4">
            <a:extLst>
              <a:ext uri="{FF2B5EF4-FFF2-40B4-BE49-F238E27FC236}">
                <a16:creationId xmlns:a16="http://schemas.microsoft.com/office/drawing/2014/main" id="{DB54150C-AA34-4568-A716-3401F5BE671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39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5BFD19-73E0-4C14-9B59-8A0FECAD82F7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D7D0EAE7-E7CB-47E5-B930-2E1900192DD3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89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8648"/>
            <a:ext cx="2590800" cy="54878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8648"/>
            <a:ext cx="7589520" cy="54878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993323-54B6-459D-A5DB-6A89BDE8775B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479280" y="6515100"/>
            <a:ext cx="2543176" cy="2100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1286223D-91D6-4841-A19D-2CDD72427E4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8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8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F2F8-554F-488F-9142-78305C4B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63D3E-F3BD-4B44-A10D-02CFF384C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BD724-73F7-43AC-B22C-59C8D217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CDB3D-FF2A-4496-80D3-B8998762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E1EF8-F097-41A3-91A7-31CC975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19ED-BE4B-4C14-BA37-C3D1B09A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D5B69-D0ED-414A-8770-0957FF619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0112C-F80A-46B9-9CD1-1F24AAB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9F9B9-C394-42F6-B2FE-1A2F90C5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63DE8-FF48-4B7A-8A8D-1B23DA9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E27FD-4002-443D-BE92-644BD33E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2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674D6-B7F0-4A0D-BABB-1FF09D8B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3589E-5781-4D26-854E-28BF4B317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C7AA0-6F1F-471F-843C-90A2C4F9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489EC-EE9B-4504-B94D-0D10EF1D7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2CA7B4-402A-4C4F-B0C8-EF232C668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31EEB5-4C9C-4E91-A93A-9CAD9488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13BB47-2ACB-4962-AE37-AC3ADCBB9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26927-D57C-4430-A221-D86A13EF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5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7E45C-ADA6-4545-9B6D-DDDAE26A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6AB41-D463-4CA4-B812-5547EDAA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B6CEA-5735-4435-BFEC-C9BE515A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5C8C0-DA77-4B82-8E7B-17A85C25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9F2A4-1E26-4A1F-9CA2-00A9A120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700F6-1218-45BC-BA07-0B030417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C6B72-71AE-4939-980C-47F5D7B0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1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4279-B122-4721-884F-6E9C97AE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859D-4825-444A-B847-3649F7389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A574C-6085-4413-B1C1-9425BF28B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E44C1-5BF3-4BA6-935E-B9FFCAB5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9FF9E-D2D8-433B-A5B2-72FAE8A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4D031-6455-42BA-8583-E63B4F3D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5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78AC-2DC6-4EA3-9C32-2D56B78B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C14BD-0476-45F3-80A0-5D58916FB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A05D5-B733-4E79-9291-37F6EE083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F1CCA-C5AF-41B8-8A42-DC0EEF29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54D75-D0EA-4FA6-B3AE-D46BCDE4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9518-954A-4329-88EF-5E6EBE9C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7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C75A1-3CBE-4144-BE74-84FCD870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5CC6C-77C4-48B9-9427-85CCA5DFF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1FF8-54A8-4D86-92F9-A421A142A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38EE8-1692-45DE-ABBD-92F1BD03143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3D50E-F702-41F7-A338-4D11C5594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D4B8E-3C87-47D7-8F8B-0E67A5195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68805-E6A4-476D-97AB-316613E0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5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473198-8EB4-4564-8CF8-614E8A90386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0" y="6377940"/>
            <a:ext cx="12192000" cy="4800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 dirty="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A18A459-B164-4058-8ED5-224B43C825D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152400" y="137160"/>
            <a:ext cx="10424160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AA1B175-627B-4D96-ACA2-2EC9780EA8F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152400" y="822960"/>
            <a:ext cx="11887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3F65D523-CE1D-4D5D-A27E-A440E40FD42A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152400" y="6433157"/>
            <a:ext cx="7772400" cy="3643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 b="1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3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>
          <a:solidFill>
            <a:srgbClr val="002060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>
          <a:solidFill>
            <a:srgbClr val="002060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>
          <a:solidFill>
            <a:srgbClr val="002060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>
          <a:solidFill>
            <a:srgbClr val="002060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>
          <a:solidFill>
            <a:srgbClr val="002060"/>
          </a:solidFill>
          <a:latin typeface="Arial" charset="0"/>
          <a:ea typeface="MS PGothic" pitchFamily="34" charset="-128"/>
          <a:cs typeface="Arial" charset="0"/>
        </a:defRPr>
      </a:lvl5pPr>
      <a:lvl6pPr marL="411480" algn="ctr" rtl="0" eaLnBrk="1" fontAlgn="base" hangingPunct="1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Times New Roman" pitchFamily="18" charset="0"/>
        </a:defRPr>
      </a:lvl6pPr>
      <a:lvl7pPr marL="822960" algn="ctr" rtl="0" eaLnBrk="1" fontAlgn="base" hangingPunct="1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Times New Roman" pitchFamily="18" charset="0"/>
        </a:defRPr>
      </a:lvl7pPr>
      <a:lvl8pPr marL="1234440" algn="ctr" rtl="0" eaLnBrk="1" fontAlgn="base" hangingPunct="1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Times New Roman" pitchFamily="18" charset="0"/>
        </a:defRPr>
      </a:lvl8pPr>
      <a:lvl9pPr marL="1645920" algn="ctr" rtl="0" eaLnBrk="1" fontAlgn="base" hangingPunct="1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Times New Roman" pitchFamily="18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668655" indent="-257175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D8F04B-6EEA-4E1A-AB34-FBB3905AB9B4}"/>
              </a:ext>
            </a:extLst>
          </p:cNvPr>
          <p:cNvSpPr txBox="1"/>
          <p:nvPr/>
        </p:nvSpPr>
        <p:spPr>
          <a:xfrm>
            <a:off x="4572000" y="632211"/>
            <a:ext cx="628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Langley Contractor Steering Council (LCSC)</a:t>
            </a:r>
          </a:p>
          <a:p>
            <a:endParaRPr lang="en-US" sz="2400" dirty="0"/>
          </a:p>
          <a:p>
            <a:pPr algn="ctr"/>
            <a:r>
              <a:rPr lang="en-US" sz="2400" dirty="0"/>
              <a:t>December 11,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9B12DF-3733-40EC-8D7B-26570FAFE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327114"/>
            <a:ext cx="2857500" cy="2857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C65C228-5F80-4243-8E49-ADC5EEC2F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2102779"/>
            <a:ext cx="4191000" cy="30324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898C45-250D-4467-A691-826C397E7A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1" y="4268967"/>
            <a:ext cx="4191000" cy="2336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A91E3BA-07A3-4C02-8DF4-A326421E06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846" y="3618751"/>
            <a:ext cx="4154309" cy="233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84801-B311-4ED8-BACD-ADEFC4496E11}"/>
              </a:ext>
            </a:extLst>
          </p:cNvPr>
          <p:cNvSpPr txBox="1"/>
          <p:nvPr/>
        </p:nvSpPr>
        <p:spPr>
          <a:xfrm>
            <a:off x="182880" y="786848"/>
            <a:ext cx="116902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Welcome</a:t>
            </a:r>
          </a:p>
          <a:p>
            <a:pPr algn="ctr"/>
            <a:endParaRPr lang="en-US" sz="2400" dirty="0"/>
          </a:p>
          <a:p>
            <a:pPr algn="just"/>
            <a:r>
              <a:rPr lang="en-US" sz="2000" dirty="0"/>
              <a:t>Good afternoon, thanks for coming out. 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We’re knee deep into the holiday season with Christmas just two weeks away.  If traveling be safe.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This is our annual LCSC Holiday Luncheon, if you haven’t already, please grab something from the cafeteria.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Before we get started, I’d like to see if VASBA has anything they’d like to share. 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Does anyone have anything else?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131EF-72D1-481A-AD57-679957A24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600" y="292100"/>
            <a:ext cx="8788400" cy="599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LCSC Meeting Agenda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1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Welcome and announcements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Eat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X-57 – Keith Harris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r>
              <a:rPr lang="en-US" sz="2400" dirty="0"/>
              <a:t>Soliciting committee members for the communications committee.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009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6688-A866-45A4-9099-482041A0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463826"/>
            <a:ext cx="11221278" cy="5098774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X – 57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Maxwell Project </a:t>
            </a:r>
            <a:br>
              <a:rPr lang="en-US" dirty="0"/>
            </a:br>
            <a:r>
              <a:rPr lang="en-US" dirty="0"/>
              <a:t>or </a:t>
            </a:r>
            <a:br>
              <a:rPr lang="en-US" dirty="0"/>
            </a:br>
            <a:r>
              <a:rPr lang="en-US" dirty="0"/>
              <a:t>SCEPTOR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Keith Harris</a:t>
            </a:r>
            <a:br>
              <a:rPr lang="en-US" sz="2800" dirty="0"/>
            </a:br>
            <a:r>
              <a:rPr lang="en-US" sz="3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6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EFE6-4375-4288-9BD9-8791EBC8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2" y="1298714"/>
            <a:ext cx="10018643" cy="3866494"/>
          </a:xfrm>
        </p:spPr>
        <p:txBody>
          <a:bodyPr>
            <a:normAutofit fontScale="90000"/>
          </a:bodyPr>
          <a:lstStyle/>
          <a:p>
            <a:r>
              <a:rPr lang="en-US" dirty="0"/>
              <a:t>Soliciting committee members for: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Communications Committee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</a:t>
            </a:r>
            <a:r>
              <a:rPr lang="en-US" sz="3200" dirty="0"/>
              <a:t>Will send out an email asking for volunteers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5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6688-A866-45A4-9099-482041A0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700"/>
            <a:ext cx="10515600" cy="4025900"/>
          </a:xfrm>
        </p:spPr>
        <p:txBody>
          <a:bodyPr>
            <a:noAutofit/>
          </a:bodyPr>
          <a:lstStyle/>
          <a:p>
            <a:r>
              <a:rPr lang="en-US" dirty="0"/>
              <a:t>Thanks for coming out today!</a:t>
            </a:r>
            <a:br>
              <a:rPr lang="en-US" dirty="0"/>
            </a:br>
            <a:br>
              <a:rPr lang="en-US" dirty="0"/>
            </a:br>
            <a:br>
              <a:rPr lang="en-US" sz="2800" dirty="0"/>
            </a:br>
            <a:r>
              <a:rPr lang="en-US" sz="3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14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br42PTGriZsSgJ7dKWk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2QXmA9MFm8TDxPKmdq9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79erzPZV5XYibHAE8Z2O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IM6zHhQdq8WIMlhMQtp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QTApp3SHy3kE46OFgpa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xDXFqBDz1Z21rNyGGij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pjhRNfdHJQEgJflqBrB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na4ikfHSt2cODea3yTC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cr2I33DdQJltGwFoYP2i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14pZ9nJPrGgvOYCgCcEe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s9yDnaVNXoXanCITFUo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kTW3aeUUCbmihmopbBfE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3byEUF1DWIKNfttW2Z3L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BlGjvv8P8z9gz7doew4V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8m1ijka4oPCg5hDUpWd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atfXLdaJfSAWuOTSyHL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uEzClOc8O9v0sKQlgCNc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QBgdnXQmfTnbuddGJao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rktcB7mdATitKwM7MXx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nrZCuzuWiBF471ERkWF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6z0YaC0krShQy7ZFFM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SWivvp2e5WaaYQSvno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X423vF2p5yFsfBPyyNnD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BeccZvGYjHdGyXE5TKa5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kkHoBNnIFEOTcOk2wMb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zw1bZIamvFbsnIxXAAk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pZwQhcWARxGu1Z1BrOrZm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0FFD614-B24A-490F-A2DD-75404D99AB11}" vid="{D8D7F3BB-5415-4F25-93FF-0FCC07455D1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3549</TotalTime>
  <Words>154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Theme1</vt:lpstr>
      <vt:lpstr>PowerPoint Presentation</vt:lpstr>
      <vt:lpstr>PowerPoint Presentation</vt:lpstr>
      <vt:lpstr>PowerPoint Presentation</vt:lpstr>
      <vt:lpstr>X – 57  The Maxwell Project  or  SCEPTOR   Keith Harris  </vt:lpstr>
      <vt:lpstr>Soliciting committee members for:  Communications Committee     Will send out an email asking for volunteers </vt:lpstr>
      <vt:lpstr>Thanks for coming out today!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MANNING</dc:creator>
  <cp:lastModifiedBy>JEFFREY MANNING</cp:lastModifiedBy>
  <cp:revision>170</cp:revision>
  <cp:lastPrinted>2019-04-17T20:40:07Z</cp:lastPrinted>
  <dcterms:created xsi:type="dcterms:W3CDTF">2018-10-17T16:11:37Z</dcterms:created>
  <dcterms:modified xsi:type="dcterms:W3CDTF">2019-12-11T18:47:54Z</dcterms:modified>
</cp:coreProperties>
</file>